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8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8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9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0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2564904"/>
            <a:ext cx="7307597" cy="1728191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送り仮名クイズ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4639652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きたる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きたる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来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774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くらす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くらす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暮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819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11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ことなる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ことなる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異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838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12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こまかい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こまかい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細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028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13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さからう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さからう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逆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4777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14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すこやか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すこやか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健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031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15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せめる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せめる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責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16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たがやす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たがやす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耕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1033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17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たしかめる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6196621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たしかめる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確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632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18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なかば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なかば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半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232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あたたかい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6196621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あたたかい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暖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1149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7644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19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はぐくむ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はぐくむ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育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648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はたらく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はたらく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働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969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21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まかせる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まかせる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任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144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22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まったく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まったく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全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163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23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みずから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みずから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自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9861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24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むずかしい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6196621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むずかしい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難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861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7644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25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むれる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群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092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26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めずらしい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6196621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めずらしい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珍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4603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7644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27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もちいる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もちいる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用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388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28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やしなう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やしなう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養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627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あたらしい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6196621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あたらしい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新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46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7644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29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やわらかい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6196621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やわらかい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柔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271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30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わかれる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わかれる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分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8618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0.00602 L -0.12933 0.00602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当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666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あやうい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あやうい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危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328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747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表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945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現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455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うやまう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うやまう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敬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465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38381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かかわる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3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513966" y="461086"/>
            <a:ext cx="78315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正しい送り仮名を答えなさい。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かかわる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関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9655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5288 -3.7037E-7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8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527</Words>
  <Application>Microsoft Office PowerPoint</Application>
  <PresentationFormat>A4 210 x 297 mm</PresentationFormat>
  <Paragraphs>183</Paragraphs>
  <Slides>31</Slides>
  <Notes>1</Notes>
  <HiddenSlides>0</HiddenSlides>
  <MMClips>30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9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送り仮名クイズ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90</cp:revision>
  <dcterms:created xsi:type="dcterms:W3CDTF">2008-01-09T07:37:16Z</dcterms:created>
  <dcterms:modified xsi:type="dcterms:W3CDTF">2020-06-01T03:52:24Z</dcterms:modified>
</cp:coreProperties>
</file>