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54" r:id="rId3"/>
    <p:sldId id="361" r:id="rId4"/>
    <p:sldId id="362" r:id="rId5"/>
    <p:sldId id="364" r:id="rId6"/>
    <p:sldId id="353" r:id="rId7"/>
    <p:sldId id="365" r:id="rId8"/>
    <p:sldId id="366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38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合体漢字クイズ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43190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小学校５年生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で習う漢字のパーツを並び替えて合体漢字を完成させましょう。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示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禁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示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587938" y="4499599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952" y="3427847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81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2678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8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878 0.289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39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2163 0.453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0" y="2266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1635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7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3" grpId="0" animBg="1"/>
      <p:bldP spid="23" grpId="1" animBg="1"/>
      <p:bldP spid="23" grpId="2" animBg="1"/>
      <p:bldP spid="23" grpId="3" animBg="1"/>
      <p:bldP spid="2" grpId="0" animBg="1"/>
      <p:bldP spid="2" grpId="1" animBg="1"/>
      <p:bldP spid="2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寄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可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大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ウ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可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大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ウ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8702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162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081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30353 0.16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3718 0.4465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59" y="2231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4407 0.4585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12" y="2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0946 0.301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" y="1506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17 0.3189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31" grpId="0" animBg="1"/>
      <p:bldP spid="30" grpId="0" animBg="1"/>
      <p:bldP spid="29" grpId="0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1" grpId="3" animBg="1"/>
      <p:bldP spid="21" grpId="4" animBg="1"/>
      <p:bldP spid="2" grpId="0" animBg="1"/>
      <p:bldP spid="2" grpId="1" animBg="1"/>
      <p:bldP spid="2" grpId="2" animBg="1"/>
      <p:bldP spid="2" grpId="3" animBg="1"/>
      <p:bldP spid="24" grpId="0"/>
      <p:bldP spid="3" grpId="0" animBg="1"/>
      <p:bldP spid="5" grpId="0"/>
      <p:bldP spid="5" grpId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ツ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桜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ツ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2" name="稲妻 31"/>
          <p:cNvSpPr/>
          <p:nvPr/>
        </p:nvSpPr>
        <p:spPr>
          <a:xfrm rot="11195983" flipH="1">
            <a:off x="6045680" y="3740215"/>
            <a:ext cx="832594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16" y="281040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5072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18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750"/>
                            </p:stCondLst>
                            <p:childTnLst>
                              <p:par>
                                <p:cTn id="12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250"/>
                            </p:stCondLst>
                            <p:childTnLst>
                              <p:par>
                                <p:cTn id="12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31" grpId="0" animBg="1"/>
      <p:bldP spid="30" grpId="0" animBg="1"/>
      <p:bldP spid="29" grpId="0" animBg="1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1" grpId="3" animBg="1"/>
      <p:bldP spid="3" grpId="0" animBg="1"/>
      <p:bldP spid="5" grpId="0"/>
      <p:bldP spid="5" grpId="1"/>
      <p:bldP spid="33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枝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十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十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2" name="稲妻 31"/>
          <p:cNvSpPr/>
          <p:nvPr/>
        </p:nvSpPr>
        <p:spPr>
          <a:xfrm rot="11195983" flipH="1">
            <a:off x="6045680" y="3740215"/>
            <a:ext cx="832594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16" y="281040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343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18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750"/>
                            </p:stCondLst>
                            <p:childTnLst>
                              <p:par>
                                <p:cTn id="12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250"/>
                            </p:stCondLst>
                            <p:childTnLst>
                              <p:par>
                                <p:cTn id="12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5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24" grpId="0"/>
      <p:bldP spid="31" grpId="0" animBg="1"/>
      <p:bldP spid="30" grpId="0" animBg="1"/>
      <p:bldP spid="29" grpId="0" animBg="1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1" grpId="3" animBg="1"/>
      <p:bldP spid="3" grpId="0" animBg="1"/>
      <p:bldP spid="5" grpId="0"/>
      <p:bldP spid="5" grpId="1"/>
      <p:bldP spid="33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経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89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31" grpId="0" animBg="1"/>
      <p:bldP spid="30" grpId="0" animBg="1"/>
      <p:bldP spid="29" grpId="0" animBg="1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牛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刀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角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解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角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牛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刀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860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31" grpId="0" animBg="1"/>
      <p:bldP spid="30" grpId="0" animBg="1"/>
      <p:bldP spid="29" grpId="0" animBg="1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1784648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総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36" name="直方体 35"/>
          <p:cNvSpPr/>
          <p:nvPr/>
        </p:nvSpPr>
        <p:spPr>
          <a:xfrm>
            <a:off x="7761312" y="154575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直方体 30"/>
          <p:cNvSpPr/>
          <p:nvPr/>
        </p:nvSpPr>
        <p:spPr>
          <a:xfrm>
            <a:off x="5313040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280866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ハ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360224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直方体 36"/>
          <p:cNvSpPr/>
          <p:nvPr/>
        </p:nvSpPr>
        <p:spPr>
          <a:xfrm>
            <a:off x="7761312" y="15389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5313040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2792760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ハ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34448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4304928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  <a:endParaRPr lang="ja-JP" altLang="en-US" sz="88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780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96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72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49261" y="3687903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275" y="261615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753200" y="1718176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  <a:endParaRPr lang="ja-JP" altLang="en-US" sz="8800" dirty="0"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pic>
        <p:nvPicPr>
          <p:cNvPr id="39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052" y="69269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正方形/長方形 3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8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-1.85185E-6 L 0.3125 0.3699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25" y="18495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1.85185E-6 L 0.31619 0.3710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1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4.81481E-6 L -0.04375 0.3648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6" y="1824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3.7037E-6 L -0.04632 0.3780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1.85185E-6 L 0.21186 0.2567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3" y="1282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21523 0.2879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3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1.48148E-6 L -0.28926 0.4752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71" y="2375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3.7037E-7 L -0.28509 0.4365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63" y="2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750"/>
                            </p:stCondLst>
                            <p:childTnLst>
                              <p:par>
                                <p:cTn id="13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750"/>
                            </p:stCondLst>
                            <p:childTnLst>
                              <p:par>
                                <p:cTn id="14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7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36" grpId="0" animBg="1"/>
      <p:bldP spid="31" grpId="0" animBg="1"/>
      <p:bldP spid="30" grpId="0" animBg="1"/>
      <p:bldP spid="29" grpId="0" animBg="1"/>
      <p:bldP spid="37" grpId="0" animBg="1"/>
      <p:bldP spid="37" grpId="1" animBg="1"/>
      <p:bldP spid="37" grpId="2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" grpId="0" animBg="1"/>
      <p:bldP spid="2" grpId="1" animBg="1"/>
      <p:bldP spid="2" grpId="2" animBg="1"/>
      <p:bldP spid="24" grpId="0"/>
      <p:bldP spid="3" grpId="0" animBg="1"/>
      <p:bldP spid="5" grpId="0"/>
      <p:bldP spid="5" grpId="1"/>
      <p:bldP spid="34" grpId="0" animBg="1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3|3.3|3.4|4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2.8|3.1|3.4|3.3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2.8|3.2|3.3|3.3|6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2.9|3.1|3.6|3.4|5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.9|3.1|3.7|3.4|5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2.8|3.4|3.7|4|5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5|2.9|3.2|3.4|3.4|4|5.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190</Words>
  <Application>Microsoft Office PowerPoint</Application>
  <PresentationFormat>A4 210 x 297 mm</PresentationFormat>
  <Paragraphs>97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P丸ゴシック体E</vt:lpstr>
      <vt:lpstr>AR P教科書体M</vt:lpstr>
      <vt:lpstr>AR教科書体M</vt:lpstr>
      <vt:lpstr>ＤＦ平成ゴシック体W5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合体漢字クイズ ５年生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172</cp:revision>
  <dcterms:created xsi:type="dcterms:W3CDTF">2008-01-09T07:37:16Z</dcterms:created>
  <dcterms:modified xsi:type="dcterms:W3CDTF">2020-06-02T02:10:01Z</dcterms:modified>
</cp:coreProperties>
</file>