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7" r:id="rId2"/>
    <p:sldId id="282" r:id="rId3"/>
    <p:sldId id="305" r:id="rId4"/>
    <p:sldId id="318" r:id="rId5"/>
    <p:sldId id="317" r:id="rId6"/>
    <p:sldId id="309" r:id="rId7"/>
    <p:sldId id="325" r:id="rId8"/>
    <p:sldId id="326" r:id="rId9"/>
    <p:sldId id="328" r:id="rId10"/>
    <p:sldId id="329" r:id="rId11"/>
    <p:sldId id="319" r:id="rId12"/>
    <p:sldId id="330" r:id="rId13"/>
    <p:sldId id="331" r:id="rId14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8" d="100"/>
          <a:sy n="68" d="100"/>
        </p:scale>
        <p:origin x="125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間ちがえやすい送り仮名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５年生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ついやす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ついやす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費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費やす？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費す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34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ことわる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ことわる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断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断る？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断わる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974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11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いとなむ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いとなむ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営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営む？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営なむ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171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みちびく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みちびく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導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導く？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導</a:t>
            </a:r>
            <a:r>
              <a:rPr lang="ja-JP" altLang="en-US" sz="24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びく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31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ふえる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ふえる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増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増える？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増る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むくいる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むくいる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報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報いる？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報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58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つげる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つげる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告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告げる？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告る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94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あらわれる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あらわれる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現れる？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現われる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37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こころざす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こころざす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志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志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ろ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ざす？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志ざす？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志す？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43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41154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せめる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せめる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責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責める？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責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4799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いさぎよい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いさぎよい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潔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潔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ぎ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よい？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潔よい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潔い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379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41154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たしかめる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たしかめる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確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確かめる？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確める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確</a:t>
            </a:r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811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0785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243</Words>
  <Application>Microsoft Office PowerPoint</Application>
  <PresentationFormat>A4 210 x 297 mm</PresentationFormat>
  <Paragraphs>103</Paragraphs>
  <Slides>13</Slides>
  <Notes>1</Notes>
  <HiddenSlides>0</HiddenSlides>
  <MMClips>12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間ちがえやすい送り仮名 クイズ ５年生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106</cp:revision>
  <dcterms:created xsi:type="dcterms:W3CDTF">2008-01-09T07:37:16Z</dcterms:created>
  <dcterms:modified xsi:type="dcterms:W3CDTF">2020-05-29T04:07:55Z</dcterms:modified>
</cp:coreProperties>
</file>