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ことわざクイズ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209657" y="4360496"/>
            <a:ext cx="50225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</a:t>
            </a:r>
            <a:r>
              <a:rPr lang="ja-JP" altLang="en-US" sz="400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こわわざを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・ことわざの穴埋め問題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・ことわざは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全部で</a:t>
            </a:r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１５問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転ばぬ先の□□</a:t>
            </a:r>
            <a:endParaRPr lang="ja-JP" altLang="en-US" sz="8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14087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つえ（杖）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33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山椒は□□□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でもぴりりと辛い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0837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こつぶ（小粒）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597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□人寄れば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文殊の知恵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12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捨てる神あれば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□□□神あり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5402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ひろう（拾う）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46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□□から</a:t>
            </a:r>
            <a:r>
              <a:rPr lang="ja-JP" altLang="en-US" sz="9600" dirty="0" err="1" smtClean="0">
                <a:solidFill>
                  <a:schemeClr val="bg1"/>
                </a:solidFill>
              </a:rPr>
              <a:t>ぼた</a:t>
            </a:r>
            <a:r>
              <a:rPr lang="ja-JP" altLang="en-US" sz="9600" dirty="0" smtClean="0">
                <a:solidFill>
                  <a:schemeClr val="bg1"/>
                </a:solidFill>
              </a:rPr>
              <a:t>餅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13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1088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たな（棚）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588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ちりも積もれば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□□となる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14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1761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やま（山）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17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灯台もと□□□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2389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くらし（</a:t>
            </a:r>
            <a:r>
              <a:rPr lang="ja-JP" altLang="en-US" sz="8000" dirty="0" err="1" smtClean="0">
                <a:solidFill>
                  <a:schemeClr val="bg1"/>
                </a:solidFill>
              </a:rPr>
              <a:t>暗し</a:t>
            </a:r>
            <a:r>
              <a:rPr lang="ja-JP" altLang="en-US" sz="8000" dirty="0" smtClean="0">
                <a:solidFill>
                  <a:schemeClr val="bg1"/>
                </a:solidFill>
              </a:rPr>
              <a:t>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277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果報は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□□待て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11550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ねて（寝て）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おぼれる者は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□□をもつかむ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２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08797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わら（藁）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34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火中の□□を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拾う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36086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くり（栗）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994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□□□の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川流れ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1398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かっぱ（河童）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194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000" dirty="0" smtClean="0">
                <a:solidFill>
                  <a:schemeClr val="bg1"/>
                </a:solidFill>
              </a:rPr>
              <a:t>聞くは一時の恥</a:t>
            </a:r>
            <a:endParaRPr lang="en-US" altLang="ja-JP" sz="80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8000" dirty="0" smtClean="0">
                <a:solidFill>
                  <a:schemeClr val="bg1"/>
                </a:solidFill>
              </a:rPr>
              <a:t>□□□は一生の恥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720581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きかぬ（聞かぬ）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98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□死に</a:t>
            </a:r>
            <a:endParaRPr lang="en-US" altLang="ja-JP" sz="88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　一生を得る</a:t>
            </a:r>
            <a:endParaRPr lang="ja-JP" altLang="en-US" sz="8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九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913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木を見て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□□を見ず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38282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もり（森）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251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弘法筆を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72667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 smtClean="0">
                <a:solidFill>
                  <a:schemeClr val="bg1"/>
                </a:solidFill>
              </a:rPr>
              <a:t>えらばず（選ばず）</a:t>
            </a:r>
            <a:endParaRPr lang="ja-JP" altLang="en-US" sz="7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078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4638</TotalTime>
  <Words>386</Words>
  <Application>Microsoft Office PowerPoint</Application>
  <PresentationFormat>A4 210 x 297 mm</PresentationFormat>
  <Paragraphs>92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ことわざクイズ Part２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319</cp:revision>
  <dcterms:created xsi:type="dcterms:W3CDTF">2008-01-09T07:37:16Z</dcterms:created>
  <dcterms:modified xsi:type="dcterms:W3CDTF">2020-06-15T05:19:33Z</dcterms:modified>
</cp:coreProperties>
</file>