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7" r:id="rId2"/>
    <p:sldId id="340" r:id="rId3"/>
    <p:sldId id="341" r:id="rId4"/>
    <p:sldId id="342" r:id="rId5"/>
    <p:sldId id="343" r:id="rId6"/>
    <p:sldId id="344" r:id="rId7"/>
    <p:sldId id="345" r:id="rId8"/>
    <p:sldId id="346" r:id="rId9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FF"/>
    <a:srgbClr val="FF99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1" autoAdjust="0"/>
    <p:restoredTop sz="99401" autoAdjust="0"/>
  </p:normalViewPr>
  <p:slideViewPr>
    <p:cSldViewPr showGuides="1">
      <p:cViewPr>
        <p:scale>
          <a:sx n="75" d="100"/>
          <a:sy n="75" d="100"/>
        </p:scale>
        <p:origin x="306" y="-12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4547" y="979821"/>
            <a:ext cx="8136905" cy="2452081"/>
          </a:xfrm>
          <a:ln w="38100">
            <a:solidFill>
              <a:schemeClr val="tx1"/>
            </a:solidFill>
          </a:ln>
        </p:spPr>
        <p:txBody>
          <a:bodyPr anchor="ctr">
            <a:normAutofit fontScale="90000"/>
          </a:bodyPr>
          <a:lstStyle/>
          <a:p>
            <a:r>
              <a:rPr lang="ja-JP" alt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虫食い漢字</a:t>
            </a:r>
            <a:r>
              <a:rPr lang="ja-JP" alt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クイズ</a:t>
            </a:r>
            <a: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/>
            </a:r>
            <a:b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４年生</a:t>
            </a:r>
            <a:endParaRPr lang="ja-JP" altLang="en-US" sz="8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1496616" y="3743761"/>
            <a:ext cx="6912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b="1" dirty="0"/>
              <a:t>虫食い漢字クイズに挑戦</a:t>
            </a:r>
            <a:r>
              <a:rPr lang="ja-JP" altLang="en-US" sz="3200" b="1" dirty="0" smtClean="0"/>
              <a:t>！</a:t>
            </a:r>
            <a:endParaRPr lang="en-US" altLang="ja-JP" sz="3200" b="1" dirty="0" smtClean="0"/>
          </a:p>
          <a:p>
            <a:r>
              <a:rPr lang="ja-JP" altLang="en-US" sz="3200" b="1" dirty="0" smtClean="0"/>
              <a:t>４つの</a:t>
            </a:r>
            <a:r>
              <a:rPr lang="ja-JP" altLang="en-US" sz="3200" b="1" dirty="0"/>
              <a:t>熟語に共通する漢字一文字を</a:t>
            </a:r>
            <a:r>
              <a:rPr lang="ja-JP" altLang="en-US" sz="3200" b="1" dirty="0" smtClean="0"/>
              <a:t>見つけよう！</a:t>
            </a:r>
            <a:endParaRPr lang="ja-JP" altLang="en-US" sz="32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130347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連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完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末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果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１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106" y="2946023"/>
            <a:ext cx="14173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結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5759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0"/>
                            </p:stCondLst>
                            <p:childTnLst>
                              <p:par>
                                <p:cTn id="44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0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045759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平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完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功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長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２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107" y="2946023"/>
            <a:ext cx="14173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成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799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0"/>
                            </p:stCondLst>
                            <p:childTnLst>
                              <p:par>
                                <p:cTn id="44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0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720949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受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入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金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品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106" y="2946023"/>
            <a:ext cx="14173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賞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3362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0"/>
                            </p:stCondLst>
                            <p:childTnLst>
                              <p:par>
                                <p:cTn id="44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0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650378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円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外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辺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囲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４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106" y="2946023"/>
            <a:ext cx="14173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周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676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0"/>
                            </p:stCondLst>
                            <p:childTnLst>
                              <p:par>
                                <p:cTn id="44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0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727220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上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行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法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会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５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106" y="2946023"/>
            <a:ext cx="14173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司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2361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0"/>
                            </p:stCondLst>
                            <p:childTnLst>
                              <p:par>
                                <p:cTn id="44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0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09830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通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自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号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念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６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106" y="2946023"/>
            <a:ext cx="14173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信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9524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0"/>
                            </p:stCondLst>
                            <p:childTnLst>
                              <p:par>
                                <p:cTn id="44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0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545074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作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敗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争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車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７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106" y="2946023"/>
            <a:ext cx="14173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戦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7046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0"/>
                            </p:stCondLst>
                            <p:childTnLst>
                              <p:par>
                                <p:cTn id="44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0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1964</TotalTime>
  <Words>126</Words>
  <Application>Microsoft Office PowerPoint</Application>
  <PresentationFormat>A4 210 x 297 mm</PresentationFormat>
  <Paragraphs>60</Paragraphs>
  <Slides>8</Slides>
  <Notes>1</Notes>
  <HiddenSlides>0</HiddenSlides>
  <MMClips>7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7" baseType="lpstr">
      <vt:lpstr>AR P教科書体M</vt:lpstr>
      <vt:lpstr>AR教科書体M</vt:lpstr>
      <vt:lpstr>HGS創英角ｺﾞｼｯｸUB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虫食い漢字クイズ ４年生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163</cp:revision>
  <dcterms:created xsi:type="dcterms:W3CDTF">2008-01-09T07:37:16Z</dcterms:created>
  <dcterms:modified xsi:type="dcterms:W3CDTF">2020-06-03T04:58:21Z</dcterms:modified>
</cp:coreProperties>
</file>