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</p:sldIdLst>
  <p:sldSz cx="9906000" cy="6858000" type="A4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  <a:srgbClr val="FFCCFF"/>
    <a:srgbClr val="FF99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9401" autoAdjust="0"/>
  </p:normalViewPr>
  <p:slideViewPr>
    <p:cSldViewPr showGuides="1">
      <p:cViewPr varScale="1">
        <p:scale>
          <a:sx n="62" d="100"/>
          <a:sy n="62" d="100"/>
        </p:scale>
        <p:origin x="96" y="2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F915D78-5A22-451C-9B52-958158CE9F39}" type="datetimeFigureOut">
              <a:rPr lang="ja-JP" altLang="en-US"/>
              <a:pPr>
                <a:defRPr/>
              </a:pPr>
              <a:t>2020/6/7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9517D7-17FE-4D36-9C48-BA9D2B5AA65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8106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34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8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3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8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1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0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3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6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4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5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7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4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eaLnBrk="0" hangingPunct="0"/>
              <a:t>2020/6/7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eaLnBrk="0" hangingPunct="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4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jpeg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media5.wav"/><Relationship Id="rId7" Type="http://schemas.openxmlformats.org/officeDocument/2006/relationships/image" Target="../media/image13.jpg"/><Relationship Id="rId2" Type="http://schemas.microsoft.com/office/2007/relationships/media" Target="../media/media5.wav"/><Relationship Id="rId1" Type="http://schemas.openxmlformats.org/officeDocument/2006/relationships/tags" Target="../tags/tag11.xml"/><Relationship Id="rId6" Type="http://schemas.openxmlformats.org/officeDocument/2006/relationships/image" Target="../media/image12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media1.wav"/><Relationship Id="rId7" Type="http://schemas.openxmlformats.org/officeDocument/2006/relationships/image" Target="../media/image3.jp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jpg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2.wav"/><Relationship Id="rId7" Type="http://schemas.openxmlformats.org/officeDocument/2006/relationships/image" Target="../media/image2.jpeg"/><Relationship Id="rId2" Type="http://schemas.microsoft.com/office/2007/relationships/media" Target="../media/media2.wav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media3.wav"/><Relationship Id="rId7" Type="http://schemas.openxmlformats.org/officeDocument/2006/relationships/image" Target="../media/image7.jpg"/><Relationship Id="rId2" Type="http://schemas.microsoft.com/office/2007/relationships/media" Target="../media/media3.wav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wav"/><Relationship Id="rId7" Type="http://schemas.openxmlformats.org/officeDocument/2006/relationships/image" Target="../media/image2.jpeg"/><Relationship Id="rId2" Type="http://schemas.microsoft.com/office/2007/relationships/media" Target="../media/media4.wav"/><Relationship Id="rId1" Type="http://schemas.openxmlformats.org/officeDocument/2006/relationships/tags" Target="../tags/tag7.xml"/><Relationship Id="rId6" Type="http://schemas.openxmlformats.org/officeDocument/2006/relationships/image" Target="../media/image9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jpg"/><Relationship Id="rId5" Type="http://schemas.openxmlformats.org/officeDocument/2006/relationships/image" Target="../media/image2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4547" y="979821"/>
            <a:ext cx="8136905" cy="3889339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alt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たのしいな</a:t>
            </a:r>
            <a:r>
              <a:rPr lang="en-US" altLang="ja-JP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ことばあそび</a:t>
            </a:r>
            <a:r>
              <a:rPr lang="en-US" altLang="ja-JP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１年生</a:t>
            </a:r>
            <a:endParaRPr lang="ja-JP" alt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フレーム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663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フレーム 8"/>
            <p:cNvSpPr/>
            <p:nvPr/>
          </p:nvSpPr>
          <p:spPr>
            <a:xfrm>
              <a:off x="323528" y="332656"/>
              <a:ext cx="8496944" cy="619268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188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18" y="945293"/>
            <a:ext cx="2009775" cy="1467212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9" y="548680"/>
            <a:ext cx="1570618" cy="194383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1861738" y="505257"/>
            <a:ext cx="2342824" cy="231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3080346" y="162974"/>
            <a:ext cx="3187976" cy="1382123"/>
          </a:xfrm>
          <a:prstGeom prst="wedgeEllipseCallout">
            <a:avLst>
              <a:gd name="adj1" fmla="val -37062"/>
              <a:gd name="adj2" fmla="val 59581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ちびっこひろば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にあります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1675713" y="1334180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7" y="262428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84319" y="1580892"/>
            <a:ext cx="1200329" cy="4800729"/>
            <a:chOff x="1617852" y="1580599"/>
            <a:chExt cx="1200329" cy="4800729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617852" y="2780928"/>
              <a:ext cx="1200329" cy="3600400"/>
              <a:chOff x="4328735" y="2636912"/>
              <a:chExt cx="1200329" cy="3600400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4328735" y="2636912"/>
                <a:ext cx="1200329" cy="2400658"/>
                <a:chOff x="3881117" y="1436583"/>
                <a:chExt cx="1200329" cy="2400658"/>
              </a:xfrm>
            </p:grpSpPr>
            <p:sp>
              <p:nvSpPr>
                <p:cNvPr id="33" name="正方形/長方形 32"/>
                <p:cNvSpPr/>
                <p:nvPr/>
              </p:nvSpPr>
              <p:spPr>
                <a:xfrm>
                  <a:off x="3881117" y="1436583"/>
                  <a:ext cx="1200329" cy="12003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endParaRPr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3881117" y="2636912"/>
                  <a:ext cx="1200329" cy="12003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正方形/長方形 31"/>
              <p:cNvSpPr/>
              <p:nvPr/>
            </p:nvSpPr>
            <p:spPr>
              <a:xfrm>
                <a:off x="4328735" y="50369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" name="正方形/長方形 36"/>
            <p:cNvSpPr/>
            <p:nvPr/>
          </p:nvSpPr>
          <p:spPr>
            <a:xfrm>
              <a:off x="1617852" y="1580599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う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702667" y="2720635"/>
            <a:ext cx="9492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ん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02667" y="3950670"/>
            <a:ext cx="9204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て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09881" y="5132117"/>
            <a:ext cx="9348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い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う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4328735" y="2780928"/>
            <a:ext cx="1200329" cy="3600400"/>
            <a:chOff x="4328735" y="2636912"/>
            <a:chExt cx="1200329" cy="3600400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4328735" y="2636912"/>
              <a:ext cx="1200329" cy="2400658"/>
              <a:chOff x="3881117" y="1436583"/>
              <a:chExt cx="1200329" cy="2400658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3881117" y="14365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ja-JP" altLang="en-US" sz="7200" dirty="0" smtClean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う</a:t>
                </a:r>
                <a:endParaRPr kumimoji="1" lang="ja-JP" altLang="en-US" dirty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3881117" y="2636912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正方形/長方形 45"/>
            <p:cNvSpPr/>
            <p:nvPr/>
          </p:nvSpPr>
          <p:spPr>
            <a:xfrm>
              <a:off x="4328735" y="50369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4579893" y="3956863"/>
            <a:ext cx="7617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さ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476366" y="5133091"/>
            <a:ext cx="9348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ぎ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6537567" y="2828542"/>
            <a:ext cx="1200329" cy="2400658"/>
            <a:chOff x="3881117" y="1436583"/>
            <a:chExt cx="1200329" cy="2400658"/>
          </a:xfrm>
        </p:grpSpPr>
        <p:sp>
          <p:nvSpPr>
            <p:cNvPr id="54" name="正方形/長方形 53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う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6" name="正方形/長方形 55"/>
          <p:cNvSpPr/>
          <p:nvPr/>
        </p:nvSpPr>
        <p:spPr>
          <a:xfrm>
            <a:off x="6742430" y="3968578"/>
            <a:ext cx="790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し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46" y="1012570"/>
            <a:ext cx="1953531" cy="16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4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4" grpId="0" animBg="1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38" y="1069660"/>
            <a:ext cx="1962829" cy="1234570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か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537567" y="2828542"/>
            <a:ext cx="1200329" cy="2400658"/>
            <a:chOff x="3881117" y="1436583"/>
            <a:chExt cx="1200329" cy="2400658"/>
          </a:xfrm>
        </p:grpSpPr>
        <p:sp>
          <p:nvSpPr>
            <p:cNvPr id="27" name="正方形/長方形 26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か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6161702" y="620688"/>
            <a:ext cx="2143019" cy="2131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円形吹き出し 22"/>
          <p:cNvSpPr/>
          <p:nvPr/>
        </p:nvSpPr>
        <p:spPr>
          <a:xfrm>
            <a:off x="6359607" y="129500"/>
            <a:ext cx="2637477" cy="1080120"/>
          </a:xfrm>
          <a:prstGeom prst="wedgeEllipseCallou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うみの　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どうぶつ</a:t>
            </a:r>
            <a:r>
              <a:rPr kumimoji="1" lang="ja-JP" altLang="en-US" sz="2400" dirty="0" err="1" smtClean="0">
                <a:solidFill>
                  <a:schemeClr val="tx1"/>
                </a:solidFill>
              </a:rPr>
              <a:t>です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5821337" y="1122045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70" y="129500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6655868" y="3968578"/>
            <a:ext cx="963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め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6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38" y="1069660"/>
            <a:ext cx="1962829" cy="12345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9" y="752586"/>
            <a:ext cx="1570618" cy="1536022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か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328735" y="2780928"/>
            <a:ext cx="1200329" cy="3600400"/>
            <a:chOff x="4328735" y="2636912"/>
            <a:chExt cx="1200329" cy="360040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4328735" y="2636912"/>
              <a:ext cx="1200329" cy="2400658"/>
              <a:chOff x="3881117" y="1436583"/>
              <a:chExt cx="1200329" cy="2400658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3881117" y="14365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ja-JP" altLang="en-US" sz="7200" dirty="0" smtClean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か</a:t>
                </a:r>
                <a:endParaRPr kumimoji="1" lang="ja-JP" altLang="en-US" dirty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3881117" y="2636912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4328735" y="50369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3769289" y="409889"/>
            <a:ext cx="2196752" cy="2186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3207889" y="1307198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03" y="235446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4551039" y="3956863"/>
            <a:ext cx="819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ら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461939" y="5133091"/>
            <a:ext cx="963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6537567" y="2828542"/>
            <a:ext cx="1200329" cy="2400658"/>
            <a:chOff x="3881117" y="1436583"/>
            <a:chExt cx="1200329" cy="2400658"/>
          </a:xfrm>
        </p:grpSpPr>
        <p:sp>
          <p:nvSpPr>
            <p:cNvPr id="32" name="正方形/長方形 31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か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6655868" y="3968578"/>
            <a:ext cx="963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め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4491339" y="3815"/>
            <a:ext cx="2982844" cy="1382123"/>
          </a:xfrm>
          <a:prstGeom prst="wedgeEllipseCallou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わたしは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くろいとりです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corvus-macrorhynchos-cry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46268" y="546465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34" grpId="0" animBg="1"/>
      <p:bldP spid="26" grpId="0"/>
      <p:bldP spid="29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9" y="752586"/>
            <a:ext cx="1570618" cy="15360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764704"/>
            <a:ext cx="1993985" cy="1691619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1861738" y="505257"/>
            <a:ext cx="2342824" cy="231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3080346" y="162974"/>
            <a:ext cx="3187976" cy="1382123"/>
          </a:xfrm>
          <a:prstGeom prst="wedgeEllipseCallout">
            <a:avLst>
              <a:gd name="adj1" fmla="val -37062"/>
              <a:gd name="adj2" fmla="val 59581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あまくて　おいしいおかしです</a:t>
            </a:r>
            <a:endParaRPr kumimoji="1"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1675713" y="1334180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7" y="262428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84319" y="1580892"/>
            <a:ext cx="1200329" cy="4800729"/>
            <a:chOff x="1617852" y="1580599"/>
            <a:chExt cx="1200329" cy="4800729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617852" y="2780928"/>
              <a:ext cx="1200329" cy="3600400"/>
              <a:chOff x="4328735" y="2636912"/>
              <a:chExt cx="1200329" cy="3600400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4328735" y="2636912"/>
                <a:ext cx="1200329" cy="2400658"/>
                <a:chOff x="3881117" y="1436583"/>
                <a:chExt cx="1200329" cy="2400658"/>
              </a:xfrm>
            </p:grpSpPr>
            <p:sp>
              <p:nvSpPr>
                <p:cNvPr id="33" name="正方形/長方形 32"/>
                <p:cNvSpPr/>
                <p:nvPr/>
              </p:nvSpPr>
              <p:spPr>
                <a:xfrm>
                  <a:off x="3881117" y="1436583"/>
                  <a:ext cx="1200329" cy="12003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endParaRPr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3881117" y="2636912"/>
                  <a:ext cx="1200329" cy="12003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正方形/長方形 31"/>
              <p:cNvSpPr/>
              <p:nvPr/>
            </p:nvSpPr>
            <p:spPr>
              <a:xfrm>
                <a:off x="4328735" y="50369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" name="正方形/長方形 36"/>
            <p:cNvSpPr/>
            <p:nvPr/>
          </p:nvSpPr>
          <p:spPr>
            <a:xfrm>
              <a:off x="1617852" y="1580599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か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695454" y="2720635"/>
            <a:ext cx="963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02667" y="3950670"/>
            <a:ext cx="9204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て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67589" y="5132117"/>
            <a:ext cx="819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ら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か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4328735" y="2780928"/>
            <a:ext cx="1200329" cy="3600400"/>
            <a:chOff x="4328735" y="2636912"/>
            <a:chExt cx="1200329" cy="3600400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4328735" y="2636912"/>
              <a:ext cx="1200329" cy="2400658"/>
              <a:chOff x="3881117" y="1436583"/>
              <a:chExt cx="1200329" cy="2400658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3881117" y="14365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ja-JP" altLang="en-US" sz="7200" dirty="0" smtClean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か</a:t>
                </a:r>
                <a:endParaRPr kumimoji="1" lang="ja-JP" altLang="en-US" dirty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3881117" y="2636912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正方形/長方形 45"/>
            <p:cNvSpPr/>
            <p:nvPr/>
          </p:nvSpPr>
          <p:spPr>
            <a:xfrm>
              <a:off x="4328735" y="50369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4551039" y="3956863"/>
            <a:ext cx="819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ら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461939" y="5133091"/>
            <a:ext cx="963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6537567" y="2828542"/>
            <a:ext cx="1200329" cy="2400658"/>
            <a:chOff x="3881117" y="1436583"/>
            <a:chExt cx="1200329" cy="2400658"/>
          </a:xfrm>
        </p:grpSpPr>
        <p:sp>
          <p:nvSpPr>
            <p:cNvPr id="54" name="正方形/長方形 53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か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6" name="正方形/長方形 55"/>
          <p:cNvSpPr/>
          <p:nvPr/>
        </p:nvSpPr>
        <p:spPr>
          <a:xfrm>
            <a:off x="6655868" y="3968578"/>
            <a:ext cx="963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め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38" y="1069660"/>
            <a:ext cx="1962829" cy="1234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5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4" grpId="0" animBg="1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537567" y="2828542"/>
            <a:ext cx="1200329" cy="2400658"/>
            <a:chOff x="3881117" y="1436583"/>
            <a:chExt cx="1200329" cy="2400658"/>
          </a:xfrm>
        </p:grpSpPr>
        <p:sp>
          <p:nvSpPr>
            <p:cNvPr id="27" name="正方形/長方形 26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あ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53" y="1548476"/>
            <a:ext cx="1797532" cy="94515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6087537" y="1416147"/>
            <a:ext cx="2143019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円形吹き出し 22"/>
          <p:cNvSpPr/>
          <p:nvPr/>
        </p:nvSpPr>
        <p:spPr>
          <a:xfrm>
            <a:off x="6040388" y="472146"/>
            <a:ext cx="2359043" cy="1080120"/>
          </a:xfrm>
          <a:prstGeom prst="wedgeEllipseCallou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わたしは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「むし」です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5426532" y="1338304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07" y="450231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6778498" y="3968578"/>
            <a:ext cx="7184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り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7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537567" y="2780928"/>
            <a:ext cx="1200329" cy="2400658"/>
            <a:chOff x="3881117" y="1436583"/>
            <a:chExt cx="1200329" cy="2400658"/>
          </a:xfrm>
        </p:grpSpPr>
        <p:sp>
          <p:nvSpPr>
            <p:cNvPr id="27" name="正方形/長方形 26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あ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30" y="1461843"/>
            <a:ext cx="1797532" cy="945154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6778498" y="3920964"/>
            <a:ext cx="7184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り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328735" y="2780928"/>
            <a:ext cx="1200329" cy="3600400"/>
            <a:chOff x="4328735" y="2636912"/>
            <a:chExt cx="1200329" cy="360040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4328735" y="2636912"/>
              <a:ext cx="1200329" cy="2400658"/>
              <a:chOff x="3881117" y="1436583"/>
              <a:chExt cx="1200329" cy="2400658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3881117" y="14365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ja-JP" altLang="en-US" sz="7200" dirty="0" smtClean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あ</a:t>
                </a:r>
                <a:endParaRPr kumimoji="1" lang="ja-JP" altLang="en-US" dirty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3881117" y="2636912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4328735" y="50369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49" y="540662"/>
            <a:ext cx="1697029" cy="1888244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69289" y="409889"/>
            <a:ext cx="2196752" cy="2186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3472350" y="203990"/>
            <a:ext cx="2982844" cy="1382123"/>
          </a:xfrm>
          <a:prstGeom prst="wedgeEllipseCallou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わたしは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「とりのなかま」です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3207889" y="1307198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03" y="235446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4464477" y="3956863"/>
            <a:ext cx="9925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ひ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534074" y="5133091"/>
            <a:ext cx="819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る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7" name="duck-laugh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09127" y="574236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4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 animBg="1"/>
      <p:bldP spid="24" grpId="0" animBg="1"/>
      <p:bldP spid="34" grpId="0" animBg="1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00" y="540662"/>
            <a:ext cx="2009775" cy="227647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537567" y="2780928"/>
            <a:ext cx="1200329" cy="2400658"/>
            <a:chOff x="3881117" y="1436583"/>
            <a:chExt cx="1200329" cy="2400658"/>
          </a:xfrm>
        </p:grpSpPr>
        <p:sp>
          <p:nvSpPr>
            <p:cNvPr id="27" name="正方形/長方形 26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あ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30" y="1461843"/>
            <a:ext cx="1797532" cy="945154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6778498" y="3920964"/>
            <a:ext cx="7184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り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683846" y="2780928"/>
            <a:ext cx="1200329" cy="3600400"/>
            <a:chOff x="4328735" y="2636912"/>
            <a:chExt cx="1200329" cy="360040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4328735" y="2636912"/>
              <a:ext cx="1200329" cy="2400658"/>
              <a:chOff x="3881117" y="1436583"/>
              <a:chExt cx="1200329" cy="2400658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3881117" y="14365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ja-JP" altLang="en-US" sz="7200" dirty="0" smtClean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あ</a:t>
                </a:r>
                <a:endParaRPr kumimoji="1" lang="ja-JP" altLang="en-US" dirty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3881117" y="2636912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4328735" y="50369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60" y="540662"/>
            <a:ext cx="1697029" cy="1888244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970224" y="505257"/>
            <a:ext cx="2342824" cy="231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3080346" y="162974"/>
            <a:ext cx="3187976" cy="1382123"/>
          </a:xfrm>
          <a:prstGeom prst="wedgeEllipseCallout">
            <a:avLst>
              <a:gd name="adj1" fmla="val -37062"/>
              <a:gd name="adj2" fmla="val 59581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とらんぷ　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だいとうりょうと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2400" dirty="0" smtClean="0">
                <a:solidFill>
                  <a:schemeClr val="tx1"/>
                </a:solidFill>
              </a:rPr>
            </a:br>
            <a:r>
              <a:rPr kumimoji="1" lang="ja-JP" altLang="en-US" sz="2400" dirty="0" smtClean="0">
                <a:solidFill>
                  <a:schemeClr val="tx1"/>
                </a:solidFill>
              </a:rPr>
              <a:t>いえば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1675713" y="1334180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7" y="262428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4819588" y="3956863"/>
            <a:ext cx="9925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ひ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889185" y="5133091"/>
            <a:ext cx="819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る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84319" y="1580892"/>
            <a:ext cx="1200329" cy="4800729"/>
            <a:chOff x="1617852" y="1580599"/>
            <a:chExt cx="1200329" cy="4800729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617852" y="2780928"/>
              <a:ext cx="1200329" cy="3600400"/>
              <a:chOff x="4328735" y="2636912"/>
              <a:chExt cx="1200329" cy="3600400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4328735" y="2636912"/>
                <a:ext cx="1200329" cy="2400658"/>
                <a:chOff x="3881117" y="1436583"/>
                <a:chExt cx="1200329" cy="2400658"/>
              </a:xfrm>
            </p:grpSpPr>
            <p:sp>
              <p:nvSpPr>
                <p:cNvPr id="33" name="正方形/長方形 32"/>
                <p:cNvSpPr/>
                <p:nvPr/>
              </p:nvSpPr>
              <p:spPr>
                <a:xfrm>
                  <a:off x="3881117" y="1436583"/>
                  <a:ext cx="1200329" cy="12003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endParaRPr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3881117" y="2636912"/>
                  <a:ext cx="1200329" cy="12003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正方形/長方形 31"/>
              <p:cNvSpPr/>
              <p:nvPr/>
            </p:nvSpPr>
            <p:spPr>
              <a:xfrm>
                <a:off x="4328735" y="50369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" name="正方形/長方形 36"/>
            <p:cNvSpPr/>
            <p:nvPr/>
          </p:nvSpPr>
          <p:spPr>
            <a:xfrm>
              <a:off x="1617852" y="1580599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あ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695454" y="2720635"/>
            <a:ext cx="963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め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803657" y="3950670"/>
            <a:ext cx="7184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り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95454" y="5132117"/>
            <a:ext cx="9637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か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6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4" grpId="0" animBg="1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32" y="756966"/>
            <a:ext cx="1630195" cy="1863080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い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537567" y="2828542"/>
            <a:ext cx="1200329" cy="2400658"/>
            <a:chOff x="3881117" y="1436583"/>
            <a:chExt cx="1200329" cy="2400658"/>
          </a:xfrm>
        </p:grpSpPr>
        <p:sp>
          <p:nvSpPr>
            <p:cNvPr id="27" name="正方形/長方形 26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い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6161702" y="620688"/>
            <a:ext cx="2143019" cy="2131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円形吹き出し 22"/>
          <p:cNvSpPr/>
          <p:nvPr/>
        </p:nvSpPr>
        <p:spPr>
          <a:xfrm>
            <a:off x="6359607" y="129500"/>
            <a:ext cx="2359043" cy="1080120"/>
          </a:xfrm>
          <a:prstGeom prst="wedgeEllipseCallou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すわるものです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5821337" y="1122045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70" y="129500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6655868" y="3968578"/>
            <a:ext cx="963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90" y="548680"/>
            <a:ext cx="1935196" cy="194383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い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328735" y="2780928"/>
            <a:ext cx="1200329" cy="3600400"/>
            <a:chOff x="4328735" y="2636912"/>
            <a:chExt cx="1200329" cy="360040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4328735" y="2636912"/>
              <a:ext cx="1200329" cy="2400658"/>
              <a:chOff x="3881117" y="1436583"/>
              <a:chExt cx="1200329" cy="2400658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3881117" y="14365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ja-JP" altLang="en-US" sz="7200" dirty="0" smtClean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い</a:t>
                </a:r>
                <a:endParaRPr kumimoji="1" lang="ja-JP" altLang="en-US" dirty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3881117" y="2636912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4328735" y="50369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3769289" y="409889"/>
            <a:ext cx="2196752" cy="2186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3207889" y="1307198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03" y="235446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4551039" y="3956863"/>
            <a:ext cx="819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る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461939" y="5133091"/>
            <a:ext cx="9637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か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32" y="756966"/>
            <a:ext cx="1630195" cy="1863080"/>
          </a:xfrm>
          <a:prstGeom prst="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6537567" y="2828542"/>
            <a:ext cx="1200329" cy="2400658"/>
            <a:chOff x="3881117" y="1436583"/>
            <a:chExt cx="1200329" cy="2400658"/>
          </a:xfrm>
        </p:grpSpPr>
        <p:sp>
          <p:nvSpPr>
            <p:cNvPr id="32" name="正方形/長方形 31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い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6655868" y="3968578"/>
            <a:ext cx="963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4491339" y="3815"/>
            <a:ext cx="2982844" cy="1382123"/>
          </a:xfrm>
          <a:prstGeom prst="wedgeEllipseCallou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わたしは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うみのいきものです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イルカ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50133" y="292540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0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34" grpId="0" animBg="1"/>
      <p:bldP spid="26" grpId="0"/>
      <p:bldP spid="29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18" y="775773"/>
            <a:ext cx="2009775" cy="1806253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90" y="548680"/>
            <a:ext cx="1935196" cy="194383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1861738" y="505257"/>
            <a:ext cx="2342824" cy="231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3080346" y="162974"/>
            <a:ext cx="3187976" cy="1382123"/>
          </a:xfrm>
          <a:prstGeom prst="wedgeEllipseCallout">
            <a:avLst>
              <a:gd name="adj1" fmla="val -37062"/>
              <a:gd name="adj2" fmla="val 59581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やまのどうぶつ</a:t>
            </a:r>
            <a:r>
              <a:rPr kumimoji="1" lang="ja-JP" altLang="en-US" sz="2400" dirty="0" err="1" smtClean="0">
                <a:solidFill>
                  <a:schemeClr val="tx1"/>
                </a:solidFill>
              </a:rPr>
              <a:t>です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1675713" y="1334180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7" y="262428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84319" y="1580892"/>
            <a:ext cx="1200329" cy="4800729"/>
            <a:chOff x="1617852" y="1580599"/>
            <a:chExt cx="1200329" cy="4800729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617852" y="2780928"/>
              <a:ext cx="1200329" cy="3600400"/>
              <a:chOff x="4328735" y="2636912"/>
              <a:chExt cx="1200329" cy="3600400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4328735" y="2636912"/>
                <a:ext cx="1200329" cy="2400658"/>
                <a:chOff x="3881117" y="1436583"/>
                <a:chExt cx="1200329" cy="2400658"/>
              </a:xfrm>
            </p:grpSpPr>
            <p:sp>
              <p:nvSpPr>
                <p:cNvPr id="33" name="正方形/長方形 32"/>
                <p:cNvSpPr/>
                <p:nvPr/>
              </p:nvSpPr>
              <p:spPr>
                <a:xfrm>
                  <a:off x="3881117" y="1436583"/>
                  <a:ext cx="1200329" cy="12003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endParaRPr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3881117" y="2636912"/>
                  <a:ext cx="1200329" cy="12003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正方形/長方形 31"/>
              <p:cNvSpPr/>
              <p:nvPr/>
            </p:nvSpPr>
            <p:spPr>
              <a:xfrm>
                <a:off x="4328735" y="50369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" name="正方形/長方形 36"/>
            <p:cNvSpPr/>
            <p:nvPr/>
          </p:nvSpPr>
          <p:spPr>
            <a:xfrm>
              <a:off x="1617852" y="1580599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い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695454" y="2720635"/>
            <a:ext cx="9637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67589" y="3950670"/>
            <a:ext cx="790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し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82016" y="5132117"/>
            <a:ext cx="790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し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い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4328735" y="2780928"/>
            <a:ext cx="1200329" cy="3600400"/>
            <a:chOff x="4328735" y="2636912"/>
            <a:chExt cx="1200329" cy="3600400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4328735" y="2636912"/>
              <a:ext cx="1200329" cy="2400658"/>
              <a:chOff x="3881117" y="1436583"/>
              <a:chExt cx="1200329" cy="2400658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3881117" y="14365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ja-JP" altLang="en-US" sz="7200" dirty="0" smtClean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い</a:t>
                </a:r>
                <a:endParaRPr kumimoji="1" lang="ja-JP" altLang="en-US" dirty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3881117" y="2636912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正方形/長方形 45"/>
            <p:cNvSpPr/>
            <p:nvPr/>
          </p:nvSpPr>
          <p:spPr>
            <a:xfrm>
              <a:off x="4328735" y="50369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4551039" y="3956863"/>
            <a:ext cx="819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る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461939" y="5133091"/>
            <a:ext cx="9637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か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32" y="756966"/>
            <a:ext cx="1630195" cy="1863080"/>
          </a:xfrm>
          <a:prstGeom prst="rect">
            <a:avLst/>
          </a:prstGeom>
        </p:spPr>
      </p:pic>
      <p:grpSp>
        <p:nvGrpSpPr>
          <p:cNvPr id="53" name="グループ化 52"/>
          <p:cNvGrpSpPr/>
          <p:nvPr/>
        </p:nvGrpSpPr>
        <p:grpSpPr>
          <a:xfrm>
            <a:off x="6537567" y="2828542"/>
            <a:ext cx="1200329" cy="2400658"/>
            <a:chOff x="3881117" y="1436583"/>
            <a:chExt cx="1200329" cy="2400658"/>
          </a:xfrm>
        </p:grpSpPr>
        <p:sp>
          <p:nvSpPr>
            <p:cNvPr id="54" name="正方形/長方形 53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い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6" name="正方形/長方形 55"/>
          <p:cNvSpPr/>
          <p:nvPr/>
        </p:nvSpPr>
        <p:spPr>
          <a:xfrm>
            <a:off x="6655868" y="3968578"/>
            <a:ext cx="963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す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2" name="boar-cry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50342" y="374286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62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4" grpId="0" animBg="1"/>
      <p:bldP spid="34" grpId="0" animBg="1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38" y="997073"/>
            <a:ext cx="1962829" cy="1627712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う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537567" y="2828542"/>
            <a:ext cx="1200329" cy="2400658"/>
            <a:chOff x="3881117" y="1436583"/>
            <a:chExt cx="1200329" cy="2400658"/>
          </a:xfrm>
        </p:grpSpPr>
        <p:sp>
          <p:nvSpPr>
            <p:cNvPr id="27" name="正方形/長方形 26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う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6161702" y="620688"/>
            <a:ext cx="2143019" cy="2131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円形吹き出し 22"/>
          <p:cNvSpPr/>
          <p:nvPr/>
        </p:nvSpPr>
        <p:spPr>
          <a:xfrm>
            <a:off x="6359607" y="129500"/>
            <a:ext cx="2637477" cy="1080120"/>
          </a:xfrm>
          <a:prstGeom prst="wedgeEllipseCallou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しろとくろのどうぶつ</a:t>
            </a:r>
            <a:r>
              <a:rPr kumimoji="1" lang="ja-JP" altLang="en-US" sz="2400" dirty="0" err="1" smtClean="0">
                <a:solidFill>
                  <a:schemeClr val="tx1"/>
                </a:solidFill>
              </a:rPr>
              <a:t>です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5821337" y="1122045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70" y="129500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6742430" y="3968578"/>
            <a:ext cx="790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し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3" name="牛の鳴き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1756" y="528709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9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animBg="1"/>
      <p:bldP spid="23" grpId="0" animBg="1"/>
      <p:bldP spid="3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9" y="548680"/>
            <a:ext cx="1570618" cy="194383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12" name="フレーム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394"/>
              </a:avLst>
            </a:prstGeom>
            <a:solidFill>
              <a:srgbClr val="92D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フレーム 12"/>
            <p:cNvSpPr/>
            <p:nvPr/>
          </p:nvSpPr>
          <p:spPr>
            <a:xfrm>
              <a:off x="148952" y="174813"/>
              <a:ext cx="8825408" cy="649492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8503931" y="450231"/>
            <a:ext cx="936104" cy="936104"/>
          </a:xfrm>
          <a:prstGeom prst="roundRect">
            <a:avLst>
              <a:gd name="adj" fmla="val 8048"/>
            </a:avLst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lvl="0" algn="ctr"/>
            <a:r>
              <a:rPr lang="ja-JP" altLang="en-US" sz="60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う</a:t>
            </a:r>
            <a:endParaRPr lang="ja-JP" altLang="en-US" sz="140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08390" y="1484784"/>
            <a:ext cx="936000" cy="424847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のつくことば</a:t>
            </a:r>
            <a:endParaRPr kumimoji="1" lang="ja-JP" altLang="en-US" sz="5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328735" y="2780928"/>
            <a:ext cx="1200329" cy="3600400"/>
            <a:chOff x="4328735" y="2636912"/>
            <a:chExt cx="1200329" cy="360040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4328735" y="2636912"/>
              <a:ext cx="1200329" cy="2400658"/>
              <a:chOff x="3881117" y="1436583"/>
              <a:chExt cx="1200329" cy="2400658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3881117" y="1436583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ja-JP" altLang="en-US" sz="7200" dirty="0" smtClean="0">
                    <a:solidFill>
                      <a:schemeClr val="tx1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う</a:t>
                </a:r>
                <a:endParaRPr kumimoji="1" lang="ja-JP" altLang="en-US" dirty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3881117" y="2636912"/>
                <a:ext cx="1200329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4328735" y="50369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3769289" y="409889"/>
            <a:ext cx="2196752" cy="2186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稲妻 33"/>
          <p:cNvSpPr/>
          <p:nvPr/>
        </p:nvSpPr>
        <p:spPr>
          <a:xfrm rot="11195983">
            <a:off x="3207889" y="1307198"/>
            <a:ext cx="756093" cy="61618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15" descr="C:\Users\kouchyou\AppData\Local\Microsoft\Windows\Temporary Internet Files\Content.IE5\8K3LR06N\lgi01b201402240400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03" y="235446"/>
            <a:ext cx="13827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4579893" y="3956863"/>
            <a:ext cx="7617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さ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476366" y="5133091"/>
            <a:ext cx="9348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ぎ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46" y="1012570"/>
            <a:ext cx="1953531" cy="1620000"/>
          </a:xfrm>
          <a:prstGeom prst="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6537567" y="2828542"/>
            <a:ext cx="1200329" cy="2400658"/>
            <a:chOff x="3881117" y="1436583"/>
            <a:chExt cx="1200329" cy="2400658"/>
          </a:xfrm>
        </p:grpSpPr>
        <p:sp>
          <p:nvSpPr>
            <p:cNvPr id="32" name="正方形/長方形 31"/>
            <p:cNvSpPr/>
            <p:nvPr/>
          </p:nvSpPr>
          <p:spPr>
            <a:xfrm>
              <a:off x="3881117" y="1436583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7200" dirty="0" smtClean="0">
                  <a:solidFill>
                    <a:schemeClr val="tx1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う</a:t>
              </a:r>
              <a:endParaRPr kumimoji="1" lang="ja-JP" altLang="en-US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881117" y="2636912"/>
              <a:ext cx="1200329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6742430" y="3968578"/>
            <a:ext cx="790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し</a:t>
            </a:r>
            <a:endParaRPr lang="ja-JP" altLang="en-US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4491339" y="3815"/>
            <a:ext cx="2982844" cy="1382123"/>
          </a:xfrm>
          <a:prstGeom prst="wedgeEllipseCallou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わたしは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err="1" smtClean="0">
                <a:solidFill>
                  <a:schemeClr val="tx1"/>
                </a:solidFill>
              </a:rPr>
              <a:t>みみ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がながいです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3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_b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26" grpId="0"/>
      <p:bldP spid="29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2.8|3.1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|2.8|1.8|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4|1.2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|3.6|1.9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|3.3|1.6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3|5.7|2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3.4|1.5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3.3|1.6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5|2.9|1.6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3.5|2.4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3.6|1.5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9|5.6|2|4.2"/>
</p:tagLst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181</Words>
  <Application>Microsoft Office PowerPoint</Application>
  <PresentationFormat>A4 210 x 297 mm</PresentationFormat>
  <Paragraphs>122</Paragraphs>
  <Slides>13</Slides>
  <Notes>1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AR P教科書体M</vt:lpstr>
      <vt:lpstr>HGS創英角ｺﾞｼｯｸUB</vt:lpstr>
      <vt:lpstr>ＭＳ Ｐゴシック</vt:lpstr>
      <vt:lpstr>ＭＳ Ｐ明朝</vt:lpstr>
      <vt:lpstr>Arial</vt:lpstr>
      <vt:lpstr>Calibri</vt:lpstr>
      <vt:lpstr>Calibri Light</vt:lpstr>
      <vt:lpstr>デザインの設定</vt:lpstr>
      <vt:lpstr>たのしいな ことばあそび １年生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小泉 浩</dc:creator>
  <cp:lastModifiedBy>小泉 浩</cp:lastModifiedBy>
  <cp:revision>221</cp:revision>
  <dcterms:created xsi:type="dcterms:W3CDTF">2008-01-09T07:37:16Z</dcterms:created>
  <dcterms:modified xsi:type="dcterms:W3CDTF">2020-06-07T01:40:24Z</dcterms:modified>
</cp:coreProperties>
</file>