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3"/>
  </p:notesMasterIdLst>
  <p:sldIdLst>
    <p:sldId id="258" r:id="rId2"/>
    <p:sldId id="269" r:id="rId3"/>
    <p:sldId id="279" r:id="rId4"/>
    <p:sldId id="284" r:id="rId5"/>
    <p:sldId id="281" r:id="rId6"/>
    <p:sldId id="263" r:id="rId7"/>
    <p:sldId id="278" r:id="rId8"/>
    <p:sldId id="277" r:id="rId9"/>
    <p:sldId id="285" r:id="rId10"/>
    <p:sldId id="280" r:id="rId11"/>
    <p:sldId id="283" r:id="rId1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HG丸ｺﾞｼｯｸM-PRO" panose="020F0600000000000000" pitchFamily="50" charset="-128"/>
      <p:regular r:id="rId18"/>
    </p:embeddedFont>
    <p:embeddedFont>
      <p:font typeface="AR P丸ゴシック体E" panose="020F0900000000000000" pitchFamily="50" charset="-128"/>
      <p:regular r:id="rId19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408" y="-126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2020/6/25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8510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672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1226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3635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1068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3821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0043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3929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6244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46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2.mp4"/><Relationship Id="rId2" Type="http://schemas.microsoft.com/office/2007/relationships/media" Target="../media/media2.mp4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2.mp4"/><Relationship Id="rId2" Type="http://schemas.microsoft.com/office/2007/relationships/media" Target="../media/media2.mp4"/><Relationship Id="rId1" Type="http://schemas.openxmlformats.org/officeDocument/2006/relationships/tags" Target="../tags/tag10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2.mp4"/><Relationship Id="rId2" Type="http://schemas.microsoft.com/office/2007/relationships/media" Target="../media/media2.mp4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2.mp4"/><Relationship Id="rId2" Type="http://schemas.microsoft.com/office/2007/relationships/media" Target="../media/media2.mp4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184" y="364264"/>
            <a:ext cx="8229600" cy="189009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キューブの数はいくつ？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207970" y="4039170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600000" rev="6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/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超超難問</a:t>
            </a:r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！</a:t>
            </a:r>
            <a:endParaRPr lang="en-US" altLang="ja-JP" sz="8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en-US" altLang="ja-JP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30</a:t>
            </a:r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秒</a:t>
            </a:r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以内で</a:t>
            </a:r>
            <a:endParaRPr lang="en-US" altLang="ja-JP" sz="8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ＩＱ１２０？</a:t>
            </a:r>
            <a:endParaRPr lang="ja-JP" altLang="en-US" sz="80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2" name="直方体 71"/>
          <p:cNvSpPr>
            <a:spLocks noChangeAspect="1"/>
          </p:cNvSpPr>
          <p:nvPr/>
        </p:nvSpPr>
        <p:spPr>
          <a:xfrm>
            <a:off x="970651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直方体 72"/>
          <p:cNvSpPr>
            <a:spLocks noChangeAspect="1"/>
          </p:cNvSpPr>
          <p:nvPr/>
        </p:nvSpPr>
        <p:spPr>
          <a:xfrm>
            <a:off x="1635209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直方体 73"/>
          <p:cNvSpPr>
            <a:spLocks noChangeAspect="1"/>
          </p:cNvSpPr>
          <p:nvPr/>
        </p:nvSpPr>
        <p:spPr>
          <a:xfrm>
            <a:off x="979429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直方体 74"/>
          <p:cNvSpPr>
            <a:spLocks noChangeAspect="1"/>
          </p:cNvSpPr>
          <p:nvPr/>
        </p:nvSpPr>
        <p:spPr>
          <a:xfrm>
            <a:off x="764233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直方体 75"/>
          <p:cNvSpPr>
            <a:spLocks noChangeAspect="1"/>
          </p:cNvSpPr>
          <p:nvPr/>
        </p:nvSpPr>
        <p:spPr>
          <a:xfrm>
            <a:off x="1414470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直方体 76"/>
          <p:cNvSpPr>
            <a:spLocks noChangeAspect="1"/>
          </p:cNvSpPr>
          <p:nvPr/>
        </p:nvSpPr>
        <p:spPr>
          <a:xfrm>
            <a:off x="1627589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直方体 77"/>
          <p:cNvSpPr>
            <a:spLocks noChangeAspect="1"/>
          </p:cNvSpPr>
          <p:nvPr/>
        </p:nvSpPr>
        <p:spPr>
          <a:xfrm>
            <a:off x="2272294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9" name="直方体 78"/>
          <p:cNvSpPr>
            <a:spLocks noChangeAspect="1"/>
          </p:cNvSpPr>
          <p:nvPr/>
        </p:nvSpPr>
        <p:spPr>
          <a:xfrm>
            <a:off x="539552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直方体 79"/>
          <p:cNvSpPr>
            <a:spLocks noChangeAspect="1"/>
          </p:cNvSpPr>
          <p:nvPr/>
        </p:nvSpPr>
        <p:spPr>
          <a:xfrm>
            <a:off x="968761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1" name="直方体 80"/>
          <p:cNvSpPr>
            <a:spLocks noChangeAspect="1"/>
          </p:cNvSpPr>
          <p:nvPr/>
        </p:nvSpPr>
        <p:spPr>
          <a:xfrm>
            <a:off x="757072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2" name="直方体 81"/>
          <p:cNvSpPr>
            <a:spLocks noChangeAspect="1"/>
          </p:cNvSpPr>
          <p:nvPr/>
        </p:nvSpPr>
        <p:spPr>
          <a:xfrm>
            <a:off x="2066126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3" name="直方体 82"/>
          <p:cNvSpPr>
            <a:spLocks noChangeAspect="1"/>
          </p:cNvSpPr>
          <p:nvPr/>
        </p:nvSpPr>
        <p:spPr>
          <a:xfrm>
            <a:off x="541976" y="46561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4" name="直方体 83"/>
          <p:cNvSpPr>
            <a:spLocks noChangeAspect="1"/>
          </p:cNvSpPr>
          <p:nvPr/>
        </p:nvSpPr>
        <p:spPr>
          <a:xfrm>
            <a:off x="1196141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直方体 84"/>
          <p:cNvSpPr>
            <a:spLocks noChangeAspect="1"/>
          </p:cNvSpPr>
          <p:nvPr/>
        </p:nvSpPr>
        <p:spPr>
          <a:xfrm>
            <a:off x="1853900" y="5312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直方体 85"/>
          <p:cNvSpPr>
            <a:spLocks noChangeAspect="1"/>
          </p:cNvSpPr>
          <p:nvPr/>
        </p:nvSpPr>
        <p:spPr>
          <a:xfrm>
            <a:off x="1420157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直方体 86"/>
          <p:cNvSpPr>
            <a:spLocks noChangeAspect="1"/>
          </p:cNvSpPr>
          <p:nvPr/>
        </p:nvSpPr>
        <p:spPr>
          <a:xfrm>
            <a:off x="1196949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直方体 87"/>
          <p:cNvSpPr>
            <a:spLocks noChangeAspect="1"/>
          </p:cNvSpPr>
          <p:nvPr/>
        </p:nvSpPr>
        <p:spPr>
          <a:xfrm>
            <a:off x="1627589" y="358851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直方体 88"/>
          <p:cNvSpPr>
            <a:spLocks noChangeAspect="1"/>
          </p:cNvSpPr>
          <p:nvPr/>
        </p:nvSpPr>
        <p:spPr>
          <a:xfrm>
            <a:off x="2065835" y="44571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直方体 89"/>
          <p:cNvSpPr>
            <a:spLocks noChangeAspect="1"/>
          </p:cNvSpPr>
          <p:nvPr/>
        </p:nvSpPr>
        <p:spPr>
          <a:xfrm>
            <a:off x="760120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直方体 90"/>
          <p:cNvSpPr>
            <a:spLocks noChangeAspect="1"/>
          </p:cNvSpPr>
          <p:nvPr/>
        </p:nvSpPr>
        <p:spPr>
          <a:xfrm>
            <a:off x="542678" y="40021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2" name="直方体 91"/>
          <p:cNvSpPr>
            <a:spLocks noChangeAspect="1"/>
          </p:cNvSpPr>
          <p:nvPr/>
        </p:nvSpPr>
        <p:spPr>
          <a:xfrm>
            <a:off x="1198023" y="400209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直方体 92"/>
          <p:cNvSpPr>
            <a:spLocks noChangeAspect="1"/>
          </p:cNvSpPr>
          <p:nvPr/>
        </p:nvSpPr>
        <p:spPr>
          <a:xfrm>
            <a:off x="968761" y="29392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直方体 93"/>
          <p:cNvSpPr>
            <a:spLocks noChangeAspect="1"/>
          </p:cNvSpPr>
          <p:nvPr/>
        </p:nvSpPr>
        <p:spPr>
          <a:xfrm>
            <a:off x="760120" y="315363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直方体 94"/>
          <p:cNvSpPr>
            <a:spLocks noChangeAspect="1"/>
          </p:cNvSpPr>
          <p:nvPr/>
        </p:nvSpPr>
        <p:spPr>
          <a:xfrm>
            <a:off x="555378" y="336671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6" name="直方体 95"/>
          <p:cNvSpPr>
            <a:spLocks noChangeAspect="1"/>
          </p:cNvSpPr>
          <p:nvPr/>
        </p:nvSpPr>
        <p:spPr>
          <a:xfrm>
            <a:off x="989449" y="552840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7" name="直方体 96"/>
          <p:cNvSpPr>
            <a:spLocks noChangeAspect="1"/>
          </p:cNvSpPr>
          <p:nvPr/>
        </p:nvSpPr>
        <p:spPr>
          <a:xfrm>
            <a:off x="2724309" y="510811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8" name="直方体 97"/>
          <p:cNvSpPr>
            <a:spLocks noChangeAspect="1"/>
          </p:cNvSpPr>
          <p:nvPr/>
        </p:nvSpPr>
        <p:spPr>
          <a:xfrm>
            <a:off x="2278797" y="5538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28162" y="5457127"/>
            <a:ext cx="2215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26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3419878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1687136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3213710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直方体 37"/>
          <p:cNvSpPr>
            <a:spLocks noChangeAspect="1"/>
          </p:cNvSpPr>
          <p:nvPr/>
        </p:nvSpPr>
        <p:spPr>
          <a:xfrm>
            <a:off x="1689560" y="46561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2343725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3001484" y="5312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25677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直方体 41"/>
          <p:cNvSpPr>
            <a:spLocks noChangeAspect="1"/>
          </p:cNvSpPr>
          <p:nvPr/>
        </p:nvSpPr>
        <p:spPr>
          <a:xfrm>
            <a:off x="2344533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2762473" y="358851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直方体 44"/>
          <p:cNvSpPr>
            <a:spLocks noChangeAspect="1"/>
          </p:cNvSpPr>
          <p:nvPr/>
        </p:nvSpPr>
        <p:spPr>
          <a:xfrm>
            <a:off x="3213419" y="44571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直方体 47"/>
          <p:cNvSpPr>
            <a:spLocks noChangeAspect="1"/>
          </p:cNvSpPr>
          <p:nvPr/>
        </p:nvSpPr>
        <p:spPr>
          <a:xfrm>
            <a:off x="1907704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直方体 50"/>
          <p:cNvSpPr>
            <a:spLocks noChangeAspect="1"/>
          </p:cNvSpPr>
          <p:nvPr/>
        </p:nvSpPr>
        <p:spPr>
          <a:xfrm>
            <a:off x="1690262" y="40021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直方体 51"/>
          <p:cNvSpPr>
            <a:spLocks noChangeAspect="1"/>
          </p:cNvSpPr>
          <p:nvPr/>
        </p:nvSpPr>
        <p:spPr>
          <a:xfrm>
            <a:off x="2345607" y="400209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直方体 53"/>
          <p:cNvSpPr>
            <a:spLocks noChangeAspect="1"/>
          </p:cNvSpPr>
          <p:nvPr/>
        </p:nvSpPr>
        <p:spPr>
          <a:xfrm>
            <a:off x="2116345" y="29265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直方体 59"/>
          <p:cNvSpPr>
            <a:spLocks noChangeAspect="1"/>
          </p:cNvSpPr>
          <p:nvPr/>
        </p:nvSpPr>
        <p:spPr>
          <a:xfrm>
            <a:off x="1690262" y="335401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直方体 73"/>
          <p:cNvSpPr>
            <a:spLocks noChangeAspect="1"/>
          </p:cNvSpPr>
          <p:nvPr/>
        </p:nvSpPr>
        <p:spPr>
          <a:xfrm>
            <a:off x="2137033" y="552840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直方体 87"/>
          <p:cNvSpPr>
            <a:spLocks noChangeAspect="1"/>
          </p:cNvSpPr>
          <p:nvPr/>
        </p:nvSpPr>
        <p:spPr>
          <a:xfrm>
            <a:off x="3871893" y="510811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直方体 86"/>
          <p:cNvSpPr>
            <a:spLocks noChangeAspect="1"/>
          </p:cNvSpPr>
          <p:nvPr/>
        </p:nvSpPr>
        <p:spPr>
          <a:xfrm>
            <a:off x="3426381" y="5538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9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935868" y="137272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4889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89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35868" y="5457127"/>
            <a:ext cx="2208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40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3419878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1687136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3213710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直方体 41"/>
          <p:cNvSpPr>
            <a:spLocks noChangeAspect="1"/>
          </p:cNvSpPr>
          <p:nvPr/>
        </p:nvSpPr>
        <p:spPr>
          <a:xfrm>
            <a:off x="1689560" y="46561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2343725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直方体 43"/>
          <p:cNvSpPr>
            <a:spLocks noChangeAspect="1"/>
          </p:cNvSpPr>
          <p:nvPr/>
        </p:nvSpPr>
        <p:spPr>
          <a:xfrm>
            <a:off x="3001484" y="5312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直方体 44"/>
          <p:cNvSpPr>
            <a:spLocks noChangeAspect="1"/>
          </p:cNvSpPr>
          <p:nvPr/>
        </p:nvSpPr>
        <p:spPr>
          <a:xfrm>
            <a:off x="25550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直方体 45"/>
          <p:cNvSpPr>
            <a:spLocks noChangeAspect="1"/>
          </p:cNvSpPr>
          <p:nvPr/>
        </p:nvSpPr>
        <p:spPr>
          <a:xfrm>
            <a:off x="2344533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直方体 46"/>
          <p:cNvSpPr>
            <a:spLocks noChangeAspect="1"/>
          </p:cNvSpPr>
          <p:nvPr/>
        </p:nvSpPr>
        <p:spPr>
          <a:xfrm>
            <a:off x="2775173" y="357581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直方体 47"/>
          <p:cNvSpPr>
            <a:spLocks noChangeAspect="1"/>
          </p:cNvSpPr>
          <p:nvPr/>
        </p:nvSpPr>
        <p:spPr>
          <a:xfrm>
            <a:off x="3426381" y="42379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直方体 48"/>
          <p:cNvSpPr>
            <a:spLocks noChangeAspect="1"/>
          </p:cNvSpPr>
          <p:nvPr/>
        </p:nvSpPr>
        <p:spPr>
          <a:xfrm>
            <a:off x="3213419" y="44444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直方体 49"/>
          <p:cNvSpPr>
            <a:spLocks noChangeAspect="1"/>
          </p:cNvSpPr>
          <p:nvPr/>
        </p:nvSpPr>
        <p:spPr>
          <a:xfrm>
            <a:off x="3000313" y="465623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直方体 50"/>
          <p:cNvSpPr>
            <a:spLocks noChangeAspect="1"/>
          </p:cNvSpPr>
          <p:nvPr/>
        </p:nvSpPr>
        <p:spPr>
          <a:xfrm>
            <a:off x="3421288" y="35828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直方体 51"/>
          <p:cNvSpPr>
            <a:spLocks noChangeAspect="1"/>
          </p:cNvSpPr>
          <p:nvPr/>
        </p:nvSpPr>
        <p:spPr>
          <a:xfrm>
            <a:off x="1907704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直方体 52"/>
          <p:cNvSpPr>
            <a:spLocks noChangeAspect="1"/>
          </p:cNvSpPr>
          <p:nvPr/>
        </p:nvSpPr>
        <p:spPr>
          <a:xfrm>
            <a:off x="2570944" y="379002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直方体 54"/>
          <p:cNvSpPr>
            <a:spLocks noChangeAspect="1"/>
          </p:cNvSpPr>
          <p:nvPr/>
        </p:nvSpPr>
        <p:spPr>
          <a:xfrm>
            <a:off x="1690262" y="40021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直方体 57"/>
          <p:cNvSpPr>
            <a:spLocks noChangeAspect="1"/>
          </p:cNvSpPr>
          <p:nvPr/>
        </p:nvSpPr>
        <p:spPr>
          <a:xfrm>
            <a:off x="2116345" y="29265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直方体 58"/>
          <p:cNvSpPr>
            <a:spLocks noChangeAspect="1"/>
          </p:cNvSpPr>
          <p:nvPr/>
        </p:nvSpPr>
        <p:spPr>
          <a:xfrm>
            <a:off x="2775173" y="292770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直方体 59"/>
          <p:cNvSpPr>
            <a:spLocks noChangeAspect="1"/>
          </p:cNvSpPr>
          <p:nvPr/>
        </p:nvSpPr>
        <p:spPr>
          <a:xfrm>
            <a:off x="3421288" y="292715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直方体 60"/>
          <p:cNvSpPr>
            <a:spLocks noChangeAspect="1"/>
          </p:cNvSpPr>
          <p:nvPr/>
        </p:nvSpPr>
        <p:spPr>
          <a:xfrm>
            <a:off x="1907704" y="314093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直方体 63"/>
          <p:cNvSpPr>
            <a:spLocks noChangeAspect="1"/>
          </p:cNvSpPr>
          <p:nvPr/>
        </p:nvSpPr>
        <p:spPr>
          <a:xfrm>
            <a:off x="1690262" y="335401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直方体 66"/>
          <p:cNvSpPr>
            <a:spLocks noChangeAspect="1"/>
          </p:cNvSpPr>
          <p:nvPr/>
        </p:nvSpPr>
        <p:spPr>
          <a:xfrm>
            <a:off x="2112702" y="227697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直方体 67"/>
          <p:cNvSpPr>
            <a:spLocks noChangeAspect="1"/>
          </p:cNvSpPr>
          <p:nvPr/>
        </p:nvSpPr>
        <p:spPr>
          <a:xfrm>
            <a:off x="2776293" y="227337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直方体 69"/>
          <p:cNvSpPr>
            <a:spLocks noChangeAspect="1"/>
          </p:cNvSpPr>
          <p:nvPr/>
        </p:nvSpPr>
        <p:spPr>
          <a:xfrm>
            <a:off x="1904061" y="24913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直方体 75"/>
          <p:cNvSpPr>
            <a:spLocks noChangeAspect="1"/>
          </p:cNvSpPr>
          <p:nvPr/>
        </p:nvSpPr>
        <p:spPr>
          <a:xfrm>
            <a:off x="4080499" y="48832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直方体 76"/>
          <p:cNvSpPr>
            <a:spLocks noChangeAspect="1"/>
          </p:cNvSpPr>
          <p:nvPr/>
        </p:nvSpPr>
        <p:spPr>
          <a:xfrm>
            <a:off x="4079328" y="422695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直方体 77"/>
          <p:cNvSpPr>
            <a:spLocks noChangeAspect="1"/>
          </p:cNvSpPr>
          <p:nvPr/>
        </p:nvSpPr>
        <p:spPr>
          <a:xfrm>
            <a:off x="4080266" y="357366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直方体 79"/>
          <p:cNvSpPr>
            <a:spLocks noChangeAspect="1"/>
          </p:cNvSpPr>
          <p:nvPr/>
        </p:nvSpPr>
        <p:spPr>
          <a:xfrm>
            <a:off x="3860459" y="509486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1" name="直方体 80"/>
          <p:cNvSpPr>
            <a:spLocks noChangeAspect="1"/>
          </p:cNvSpPr>
          <p:nvPr/>
        </p:nvSpPr>
        <p:spPr>
          <a:xfrm>
            <a:off x="1476925" y="552265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2" name="直方体 81"/>
          <p:cNvSpPr>
            <a:spLocks noChangeAspect="1"/>
          </p:cNvSpPr>
          <p:nvPr/>
        </p:nvSpPr>
        <p:spPr>
          <a:xfrm>
            <a:off x="1475754" y="486634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3" name="直方体 82"/>
          <p:cNvSpPr>
            <a:spLocks noChangeAspect="1"/>
          </p:cNvSpPr>
          <p:nvPr/>
        </p:nvSpPr>
        <p:spPr>
          <a:xfrm>
            <a:off x="1476692" y="421305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直方体 84"/>
          <p:cNvSpPr>
            <a:spLocks noChangeAspect="1"/>
          </p:cNvSpPr>
          <p:nvPr/>
        </p:nvSpPr>
        <p:spPr>
          <a:xfrm>
            <a:off x="2133591" y="551934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935868" y="137272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80537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31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3419878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1687136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3213710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1689560" y="46561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2343725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3001484" y="5312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直方体 37"/>
          <p:cNvSpPr>
            <a:spLocks noChangeAspect="1"/>
          </p:cNvSpPr>
          <p:nvPr/>
        </p:nvSpPr>
        <p:spPr>
          <a:xfrm>
            <a:off x="25550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2344533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2775173" y="357581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3426381" y="42379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直方体 41"/>
          <p:cNvSpPr>
            <a:spLocks noChangeAspect="1"/>
          </p:cNvSpPr>
          <p:nvPr/>
        </p:nvSpPr>
        <p:spPr>
          <a:xfrm>
            <a:off x="3213419" y="44444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3000313" y="465623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直方体 43"/>
          <p:cNvSpPr>
            <a:spLocks noChangeAspect="1"/>
          </p:cNvSpPr>
          <p:nvPr/>
        </p:nvSpPr>
        <p:spPr>
          <a:xfrm>
            <a:off x="3421288" y="35828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直方体 44"/>
          <p:cNvSpPr>
            <a:spLocks noChangeAspect="1"/>
          </p:cNvSpPr>
          <p:nvPr/>
        </p:nvSpPr>
        <p:spPr>
          <a:xfrm>
            <a:off x="1920404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直方体 45"/>
          <p:cNvSpPr>
            <a:spLocks noChangeAspect="1"/>
          </p:cNvSpPr>
          <p:nvPr/>
        </p:nvSpPr>
        <p:spPr>
          <a:xfrm>
            <a:off x="2570944" y="379002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直方体 46"/>
          <p:cNvSpPr>
            <a:spLocks noChangeAspect="1"/>
          </p:cNvSpPr>
          <p:nvPr/>
        </p:nvSpPr>
        <p:spPr>
          <a:xfrm>
            <a:off x="3213816" y="3788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直方体 47"/>
          <p:cNvSpPr>
            <a:spLocks noChangeAspect="1"/>
          </p:cNvSpPr>
          <p:nvPr/>
        </p:nvSpPr>
        <p:spPr>
          <a:xfrm>
            <a:off x="1690262" y="40021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直方体 48"/>
          <p:cNvSpPr>
            <a:spLocks noChangeAspect="1"/>
          </p:cNvSpPr>
          <p:nvPr/>
        </p:nvSpPr>
        <p:spPr>
          <a:xfrm>
            <a:off x="2345607" y="400209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直方体 49"/>
          <p:cNvSpPr>
            <a:spLocks noChangeAspect="1"/>
          </p:cNvSpPr>
          <p:nvPr/>
        </p:nvSpPr>
        <p:spPr>
          <a:xfrm>
            <a:off x="3001251" y="400294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直方体 50"/>
          <p:cNvSpPr>
            <a:spLocks noChangeAspect="1"/>
          </p:cNvSpPr>
          <p:nvPr/>
        </p:nvSpPr>
        <p:spPr>
          <a:xfrm>
            <a:off x="2116345" y="29265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直方体 52"/>
          <p:cNvSpPr>
            <a:spLocks noChangeAspect="1"/>
          </p:cNvSpPr>
          <p:nvPr/>
        </p:nvSpPr>
        <p:spPr>
          <a:xfrm>
            <a:off x="3421288" y="292715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直方体 56"/>
          <p:cNvSpPr>
            <a:spLocks noChangeAspect="1"/>
          </p:cNvSpPr>
          <p:nvPr/>
        </p:nvSpPr>
        <p:spPr>
          <a:xfrm>
            <a:off x="1690262" y="335401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直方体 58"/>
          <p:cNvSpPr>
            <a:spLocks noChangeAspect="1"/>
          </p:cNvSpPr>
          <p:nvPr/>
        </p:nvSpPr>
        <p:spPr>
          <a:xfrm>
            <a:off x="3001251" y="33548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08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35868" y="5457127"/>
            <a:ext cx="2208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30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3419878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1687136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直方体 41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直方体 43"/>
          <p:cNvSpPr>
            <a:spLocks noChangeAspect="1"/>
          </p:cNvSpPr>
          <p:nvPr/>
        </p:nvSpPr>
        <p:spPr>
          <a:xfrm>
            <a:off x="3213710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直方体 44"/>
          <p:cNvSpPr>
            <a:spLocks noChangeAspect="1"/>
          </p:cNvSpPr>
          <p:nvPr/>
        </p:nvSpPr>
        <p:spPr>
          <a:xfrm>
            <a:off x="1689560" y="46561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直方体 45"/>
          <p:cNvSpPr>
            <a:spLocks noChangeAspect="1"/>
          </p:cNvSpPr>
          <p:nvPr/>
        </p:nvSpPr>
        <p:spPr>
          <a:xfrm>
            <a:off x="2343725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直方体 47"/>
          <p:cNvSpPr>
            <a:spLocks noChangeAspect="1"/>
          </p:cNvSpPr>
          <p:nvPr/>
        </p:nvSpPr>
        <p:spPr>
          <a:xfrm>
            <a:off x="25550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直方体 48"/>
          <p:cNvSpPr>
            <a:spLocks noChangeAspect="1"/>
          </p:cNvSpPr>
          <p:nvPr/>
        </p:nvSpPr>
        <p:spPr>
          <a:xfrm>
            <a:off x="2344533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直方体 49"/>
          <p:cNvSpPr>
            <a:spLocks noChangeAspect="1"/>
          </p:cNvSpPr>
          <p:nvPr/>
        </p:nvSpPr>
        <p:spPr>
          <a:xfrm>
            <a:off x="2775173" y="357581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直方体 50"/>
          <p:cNvSpPr>
            <a:spLocks noChangeAspect="1"/>
          </p:cNvSpPr>
          <p:nvPr/>
        </p:nvSpPr>
        <p:spPr>
          <a:xfrm>
            <a:off x="3426381" y="42379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直方体 51"/>
          <p:cNvSpPr>
            <a:spLocks noChangeAspect="1"/>
          </p:cNvSpPr>
          <p:nvPr/>
        </p:nvSpPr>
        <p:spPr>
          <a:xfrm>
            <a:off x="3213419" y="44444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直方体 53"/>
          <p:cNvSpPr>
            <a:spLocks noChangeAspect="1"/>
          </p:cNvSpPr>
          <p:nvPr/>
        </p:nvSpPr>
        <p:spPr>
          <a:xfrm>
            <a:off x="3421288" y="35828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直方体 54"/>
          <p:cNvSpPr>
            <a:spLocks noChangeAspect="1"/>
          </p:cNvSpPr>
          <p:nvPr/>
        </p:nvSpPr>
        <p:spPr>
          <a:xfrm>
            <a:off x="1907704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直方体 55"/>
          <p:cNvSpPr>
            <a:spLocks noChangeAspect="1"/>
          </p:cNvSpPr>
          <p:nvPr/>
        </p:nvSpPr>
        <p:spPr>
          <a:xfrm>
            <a:off x="2558244" y="379002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直方体 56"/>
          <p:cNvSpPr>
            <a:spLocks noChangeAspect="1"/>
          </p:cNvSpPr>
          <p:nvPr/>
        </p:nvSpPr>
        <p:spPr>
          <a:xfrm>
            <a:off x="3213816" y="3788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直方体 60"/>
          <p:cNvSpPr>
            <a:spLocks noChangeAspect="1"/>
          </p:cNvSpPr>
          <p:nvPr/>
        </p:nvSpPr>
        <p:spPr>
          <a:xfrm>
            <a:off x="2116345" y="29265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直方体 61"/>
          <p:cNvSpPr>
            <a:spLocks noChangeAspect="1"/>
          </p:cNvSpPr>
          <p:nvPr/>
        </p:nvSpPr>
        <p:spPr>
          <a:xfrm>
            <a:off x="2762473" y="292770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直方体 62"/>
          <p:cNvSpPr>
            <a:spLocks noChangeAspect="1"/>
          </p:cNvSpPr>
          <p:nvPr/>
        </p:nvSpPr>
        <p:spPr>
          <a:xfrm>
            <a:off x="3421288" y="292715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9" name="直方体 78"/>
          <p:cNvSpPr>
            <a:spLocks noChangeAspect="1"/>
          </p:cNvSpPr>
          <p:nvPr/>
        </p:nvSpPr>
        <p:spPr>
          <a:xfrm>
            <a:off x="1470924" y="552448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直方体 93"/>
          <p:cNvSpPr>
            <a:spLocks noChangeAspect="1"/>
          </p:cNvSpPr>
          <p:nvPr/>
        </p:nvSpPr>
        <p:spPr>
          <a:xfrm>
            <a:off x="4077310" y="48839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直方体 94"/>
          <p:cNvSpPr>
            <a:spLocks noChangeAspect="1"/>
          </p:cNvSpPr>
          <p:nvPr/>
        </p:nvSpPr>
        <p:spPr>
          <a:xfrm>
            <a:off x="4077019" y="42285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6" name="直方体 95"/>
          <p:cNvSpPr>
            <a:spLocks noChangeAspect="1"/>
          </p:cNvSpPr>
          <p:nvPr/>
        </p:nvSpPr>
        <p:spPr>
          <a:xfrm>
            <a:off x="4077416" y="35726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7" name="直方体 96"/>
          <p:cNvSpPr>
            <a:spLocks noChangeAspect="1"/>
          </p:cNvSpPr>
          <p:nvPr/>
        </p:nvSpPr>
        <p:spPr>
          <a:xfrm>
            <a:off x="4077416" y="292453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0194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35868" y="5457127"/>
            <a:ext cx="2208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24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3419878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3213710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2343725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25550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直方体 43"/>
          <p:cNvSpPr>
            <a:spLocks noChangeAspect="1"/>
          </p:cNvSpPr>
          <p:nvPr/>
        </p:nvSpPr>
        <p:spPr>
          <a:xfrm>
            <a:off x="2344533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直方体 45"/>
          <p:cNvSpPr>
            <a:spLocks noChangeAspect="1"/>
          </p:cNvSpPr>
          <p:nvPr/>
        </p:nvSpPr>
        <p:spPr>
          <a:xfrm>
            <a:off x="3426381" y="42379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直方体 46"/>
          <p:cNvSpPr>
            <a:spLocks noChangeAspect="1"/>
          </p:cNvSpPr>
          <p:nvPr/>
        </p:nvSpPr>
        <p:spPr>
          <a:xfrm>
            <a:off x="3213419" y="44444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直方体 48"/>
          <p:cNvSpPr>
            <a:spLocks noChangeAspect="1"/>
          </p:cNvSpPr>
          <p:nvPr/>
        </p:nvSpPr>
        <p:spPr>
          <a:xfrm>
            <a:off x="3421288" y="35828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直方体 49"/>
          <p:cNvSpPr>
            <a:spLocks noChangeAspect="1"/>
          </p:cNvSpPr>
          <p:nvPr/>
        </p:nvSpPr>
        <p:spPr>
          <a:xfrm>
            <a:off x="1907704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直方体 53"/>
          <p:cNvSpPr>
            <a:spLocks noChangeAspect="1"/>
          </p:cNvSpPr>
          <p:nvPr/>
        </p:nvSpPr>
        <p:spPr>
          <a:xfrm>
            <a:off x="2345607" y="400209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直方体 55"/>
          <p:cNvSpPr>
            <a:spLocks noChangeAspect="1"/>
          </p:cNvSpPr>
          <p:nvPr/>
        </p:nvSpPr>
        <p:spPr>
          <a:xfrm>
            <a:off x="2116345" y="29265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直方体 57"/>
          <p:cNvSpPr>
            <a:spLocks noChangeAspect="1"/>
          </p:cNvSpPr>
          <p:nvPr/>
        </p:nvSpPr>
        <p:spPr>
          <a:xfrm>
            <a:off x="3421288" y="292715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直方体 64"/>
          <p:cNvSpPr>
            <a:spLocks noChangeAspect="1"/>
          </p:cNvSpPr>
          <p:nvPr/>
        </p:nvSpPr>
        <p:spPr>
          <a:xfrm>
            <a:off x="2126628" y="227122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直方体 73"/>
          <p:cNvSpPr>
            <a:spLocks noChangeAspect="1"/>
          </p:cNvSpPr>
          <p:nvPr/>
        </p:nvSpPr>
        <p:spPr>
          <a:xfrm>
            <a:off x="2126628" y="552890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直方体 74"/>
          <p:cNvSpPr>
            <a:spLocks noChangeAspect="1"/>
          </p:cNvSpPr>
          <p:nvPr/>
        </p:nvSpPr>
        <p:spPr>
          <a:xfrm>
            <a:off x="2127436" y="487362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直方体 75"/>
          <p:cNvSpPr>
            <a:spLocks noChangeAspect="1"/>
          </p:cNvSpPr>
          <p:nvPr/>
        </p:nvSpPr>
        <p:spPr>
          <a:xfrm>
            <a:off x="2128510" y="421896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9792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28162" y="5457127"/>
            <a:ext cx="21860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25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3419878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1687136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3213710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直方体 41"/>
          <p:cNvSpPr>
            <a:spLocks noChangeAspect="1"/>
          </p:cNvSpPr>
          <p:nvPr/>
        </p:nvSpPr>
        <p:spPr>
          <a:xfrm>
            <a:off x="1689560" y="46561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2343725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直方体 44"/>
          <p:cNvSpPr>
            <a:spLocks noChangeAspect="1"/>
          </p:cNvSpPr>
          <p:nvPr/>
        </p:nvSpPr>
        <p:spPr>
          <a:xfrm>
            <a:off x="25550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直方体 45"/>
          <p:cNvSpPr>
            <a:spLocks noChangeAspect="1"/>
          </p:cNvSpPr>
          <p:nvPr/>
        </p:nvSpPr>
        <p:spPr>
          <a:xfrm>
            <a:off x="2344533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直方体 46"/>
          <p:cNvSpPr>
            <a:spLocks noChangeAspect="1"/>
          </p:cNvSpPr>
          <p:nvPr/>
        </p:nvSpPr>
        <p:spPr>
          <a:xfrm>
            <a:off x="2775173" y="357581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直方体 47"/>
          <p:cNvSpPr>
            <a:spLocks noChangeAspect="1"/>
          </p:cNvSpPr>
          <p:nvPr/>
        </p:nvSpPr>
        <p:spPr>
          <a:xfrm>
            <a:off x="3426381" y="42379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直方体 48"/>
          <p:cNvSpPr>
            <a:spLocks noChangeAspect="1"/>
          </p:cNvSpPr>
          <p:nvPr/>
        </p:nvSpPr>
        <p:spPr>
          <a:xfrm>
            <a:off x="3213419" y="44444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直方体 50"/>
          <p:cNvSpPr>
            <a:spLocks noChangeAspect="1"/>
          </p:cNvSpPr>
          <p:nvPr/>
        </p:nvSpPr>
        <p:spPr>
          <a:xfrm>
            <a:off x="3421288" y="35828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直方体 51"/>
          <p:cNvSpPr>
            <a:spLocks noChangeAspect="1"/>
          </p:cNvSpPr>
          <p:nvPr/>
        </p:nvSpPr>
        <p:spPr>
          <a:xfrm>
            <a:off x="1907704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直方体 52"/>
          <p:cNvSpPr>
            <a:spLocks noChangeAspect="1"/>
          </p:cNvSpPr>
          <p:nvPr/>
        </p:nvSpPr>
        <p:spPr>
          <a:xfrm>
            <a:off x="2558244" y="379002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直方体 54"/>
          <p:cNvSpPr>
            <a:spLocks noChangeAspect="1"/>
          </p:cNvSpPr>
          <p:nvPr/>
        </p:nvSpPr>
        <p:spPr>
          <a:xfrm>
            <a:off x="1690262" y="40021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直方体 57"/>
          <p:cNvSpPr>
            <a:spLocks noChangeAspect="1"/>
          </p:cNvSpPr>
          <p:nvPr/>
        </p:nvSpPr>
        <p:spPr>
          <a:xfrm>
            <a:off x="2103645" y="29265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直方体 58"/>
          <p:cNvSpPr>
            <a:spLocks noChangeAspect="1"/>
          </p:cNvSpPr>
          <p:nvPr/>
        </p:nvSpPr>
        <p:spPr>
          <a:xfrm>
            <a:off x="2762473" y="292770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直方体 60"/>
          <p:cNvSpPr>
            <a:spLocks noChangeAspect="1"/>
          </p:cNvSpPr>
          <p:nvPr/>
        </p:nvSpPr>
        <p:spPr>
          <a:xfrm>
            <a:off x="1895004" y="314093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7936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直方体 81"/>
          <p:cNvSpPr>
            <a:spLocks noChangeAspect="1"/>
          </p:cNvSpPr>
          <p:nvPr/>
        </p:nvSpPr>
        <p:spPr>
          <a:xfrm>
            <a:off x="2338287" y="271145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4" name="直方体 83"/>
          <p:cNvSpPr>
            <a:spLocks noChangeAspect="1"/>
          </p:cNvSpPr>
          <p:nvPr/>
        </p:nvSpPr>
        <p:spPr>
          <a:xfrm>
            <a:off x="2985525" y="466263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直方体 84"/>
          <p:cNvSpPr>
            <a:spLocks noChangeAspect="1"/>
          </p:cNvSpPr>
          <p:nvPr/>
        </p:nvSpPr>
        <p:spPr>
          <a:xfrm>
            <a:off x="2987949" y="400887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直方体 85"/>
          <p:cNvSpPr>
            <a:spLocks noChangeAspect="1"/>
          </p:cNvSpPr>
          <p:nvPr/>
        </p:nvSpPr>
        <p:spPr>
          <a:xfrm>
            <a:off x="2988651" y="336754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直方体 86"/>
          <p:cNvSpPr>
            <a:spLocks noChangeAspect="1"/>
          </p:cNvSpPr>
          <p:nvPr/>
        </p:nvSpPr>
        <p:spPr>
          <a:xfrm>
            <a:off x="2988651" y="270673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9" name="直方体 78"/>
          <p:cNvSpPr>
            <a:spLocks noChangeAspect="1"/>
          </p:cNvSpPr>
          <p:nvPr/>
        </p:nvSpPr>
        <p:spPr>
          <a:xfrm>
            <a:off x="2335161" y="46673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直方体 79"/>
          <p:cNvSpPr>
            <a:spLocks noChangeAspect="1"/>
          </p:cNvSpPr>
          <p:nvPr/>
        </p:nvSpPr>
        <p:spPr>
          <a:xfrm>
            <a:off x="2337585" y="401359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1" name="直方体 80"/>
          <p:cNvSpPr>
            <a:spLocks noChangeAspect="1"/>
          </p:cNvSpPr>
          <p:nvPr/>
        </p:nvSpPr>
        <p:spPr>
          <a:xfrm>
            <a:off x="2338287" y="335956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66346" y="5457127"/>
            <a:ext cx="2277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27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3626040" y="466583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1687136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直方体 41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直方体 43"/>
          <p:cNvSpPr>
            <a:spLocks noChangeAspect="1"/>
          </p:cNvSpPr>
          <p:nvPr/>
        </p:nvSpPr>
        <p:spPr>
          <a:xfrm>
            <a:off x="3419872" y="4869584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直方体 45"/>
          <p:cNvSpPr>
            <a:spLocks noChangeAspect="1"/>
          </p:cNvSpPr>
          <p:nvPr/>
        </p:nvSpPr>
        <p:spPr>
          <a:xfrm>
            <a:off x="2343725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直方体 47"/>
          <p:cNvSpPr>
            <a:spLocks noChangeAspect="1"/>
          </p:cNvSpPr>
          <p:nvPr/>
        </p:nvSpPr>
        <p:spPr>
          <a:xfrm>
            <a:off x="25550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直方体 48"/>
          <p:cNvSpPr>
            <a:spLocks noChangeAspect="1"/>
          </p:cNvSpPr>
          <p:nvPr/>
        </p:nvSpPr>
        <p:spPr>
          <a:xfrm>
            <a:off x="2344533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直方体 54"/>
          <p:cNvSpPr>
            <a:spLocks noChangeAspect="1"/>
          </p:cNvSpPr>
          <p:nvPr/>
        </p:nvSpPr>
        <p:spPr>
          <a:xfrm>
            <a:off x="1907704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直方体 55"/>
          <p:cNvSpPr>
            <a:spLocks noChangeAspect="1"/>
          </p:cNvSpPr>
          <p:nvPr/>
        </p:nvSpPr>
        <p:spPr>
          <a:xfrm>
            <a:off x="2558244" y="379002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直方体 60"/>
          <p:cNvSpPr>
            <a:spLocks noChangeAspect="1"/>
          </p:cNvSpPr>
          <p:nvPr/>
        </p:nvSpPr>
        <p:spPr>
          <a:xfrm>
            <a:off x="2116345" y="29265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直方体 63"/>
          <p:cNvSpPr>
            <a:spLocks noChangeAspect="1"/>
          </p:cNvSpPr>
          <p:nvPr/>
        </p:nvSpPr>
        <p:spPr>
          <a:xfrm>
            <a:off x="1907704" y="314093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直方体 64"/>
          <p:cNvSpPr>
            <a:spLocks noChangeAspect="1"/>
          </p:cNvSpPr>
          <p:nvPr/>
        </p:nvSpPr>
        <p:spPr>
          <a:xfrm>
            <a:off x="2558244" y="314191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370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866346" y="5457127"/>
            <a:ext cx="2247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25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3419878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直方体 37"/>
          <p:cNvSpPr>
            <a:spLocks noChangeAspect="1"/>
          </p:cNvSpPr>
          <p:nvPr/>
        </p:nvSpPr>
        <p:spPr>
          <a:xfrm>
            <a:off x="1687136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3213710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直方体 43"/>
          <p:cNvSpPr>
            <a:spLocks noChangeAspect="1"/>
          </p:cNvSpPr>
          <p:nvPr/>
        </p:nvSpPr>
        <p:spPr>
          <a:xfrm>
            <a:off x="1689560" y="46561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直方体 45"/>
          <p:cNvSpPr>
            <a:spLocks noChangeAspect="1"/>
          </p:cNvSpPr>
          <p:nvPr/>
        </p:nvSpPr>
        <p:spPr>
          <a:xfrm>
            <a:off x="3001484" y="5312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直方体 46"/>
          <p:cNvSpPr>
            <a:spLocks noChangeAspect="1"/>
          </p:cNvSpPr>
          <p:nvPr/>
        </p:nvSpPr>
        <p:spPr>
          <a:xfrm>
            <a:off x="25550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直方体 48"/>
          <p:cNvSpPr>
            <a:spLocks noChangeAspect="1"/>
          </p:cNvSpPr>
          <p:nvPr/>
        </p:nvSpPr>
        <p:spPr>
          <a:xfrm>
            <a:off x="2775173" y="357581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直方体 49"/>
          <p:cNvSpPr>
            <a:spLocks noChangeAspect="1"/>
          </p:cNvSpPr>
          <p:nvPr/>
        </p:nvSpPr>
        <p:spPr>
          <a:xfrm>
            <a:off x="3426381" y="42379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直方体 51"/>
          <p:cNvSpPr>
            <a:spLocks noChangeAspect="1"/>
          </p:cNvSpPr>
          <p:nvPr/>
        </p:nvSpPr>
        <p:spPr>
          <a:xfrm>
            <a:off x="3000313" y="465623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直方体 52"/>
          <p:cNvSpPr>
            <a:spLocks noChangeAspect="1"/>
          </p:cNvSpPr>
          <p:nvPr/>
        </p:nvSpPr>
        <p:spPr>
          <a:xfrm>
            <a:off x="3421288" y="35828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直方体 53"/>
          <p:cNvSpPr>
            <a:spLocks noChangeAspect="1"/>
          </p:cNvSpPr>
          <p:nvPr/>
        </p:nvSpPr>
        <p:spPr>
          <a:xfrm>
            <a:off x="1907704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直方体 54"/>
          <p:cNvSpPr>
            <a:spLocks noChangeAspect="1"/>
          </p:cNvSpPr>
          <p:nvPr/>
        </p:nvSpPr>
        <p:spPr>
          <a:xfrm>
            <a:off x="2570944" y="379002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直方体 56"/>
          <p:cNvSpPr>
            <a:spLocks noChangeAspect="1"/>
          </p:cNvSpPr>
          <p:nvPr/>
        </p:nvSpPr>
        <p:spPr>
          <a:xfrm>
            <a:off x="1690262" y="40021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直方体 59"/>
          <p:cNvSpPr>
            <a:spLocks noChangeAspect="1"/>
          </p:cNvSpPr>
          <p:nvPr/>
        </p:nvSpPr>
        <p:spPr>
          <a:xfrm>
            <a:off x="2116345" y="29265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直方体 60"/>
          <p:cNvSpPr>
            <a:spLocks noChangeAspect="1"/>
          </p:cNvSpPr>
          <p:nvPr/>
        </p:nvSpPr>
        <p:spPr>
          <a:xfrm>
            <a:off x="2775173" y="292770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直方体 62"/>
          <p:cNvSpPr>
            <a:spLocks noChangeAspect="1"/>
          </p:cNvSpPr>
          <p:nvPr/>
        </p:nvSpPr>
        <p:spPr>
          <a:xfrm>
            <a:off x="1907704" y="314093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直方体 65"/>
          <p:cNvSpPr>
            <a:spLocks noChangeAspect="1"/>
          </p:cNvSpPr>
          <p:nvPr/>
        </p:nvSpPr>
        <p:spPr>
          <a:xfrm>
            <a:off x="1690262" y="335401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6840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866346" y="5457127"/>
            <a:ext cx="20300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29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3419878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1687136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直方体 41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3213710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直方体 43"/>
          <p:cNvSpPr>
            <a:spLocks noChangeAspect="1"/>
          </p:cNvSpPr>
          <p:nvPr/>
        </p:nvSpPr>
        <p:spPr>
          <a:xfrm>
            <a:off x="1689560" y="46561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直方体 44"/>
          <p:cNvSpPr>
            <a:spLocks noChangeAspect="1"/>
          </p:cNvSpPr>
          <p:nvPr/>
        </p:nvSpPr>
        <p:spPr>
          <a:xfrm>
            <a:off x="2343725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直方体 45"/>
          <p:cNvSpPr>
            <a:spLocks noChangeAspect="1"/>
          </p:cNvSpPr>
          <p:nvPr/>
        </p:nvSpPr>
        <p:spPr>
          <a:xfrm>
            <a:off x="3001484" y="5312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直方体 46"/>
          <p:cNvSpPr>
            <a:spLocks noChangeAspect="1"/>
          </p:cNvSpPr>
          <p:nvPr/>
        </p:nvSpPr>
        <p:spPr>
          <a:xfrm>
            <a:off x="25550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直方体 47"/>
          <p:cNvSpPr>
            <a:spLocks noChangeAspect="1"/>
          </p:cNvSpPr>
          <p:nvPr/>
        </p:nvSpPr>
        <p:spPr>
          <a:xfrm>
            <a:off x="2344533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直方体 48"/>
          <p:cNvSpPr>
            <a:spLocks noChangeAspect="1"/>
          </p:cNvSpPr>
          <p:nvPr/>
        </p:nvSpPr>
        <p:spPr>
          <a:xfrm>
            <a:off x="2775173" y="357581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直方体 49"/>
          <p:cNvSpPr>
            <a:spLocks noChangeAspect="1"/>
          </p:cNvSpPr>
          <p:nvPr/>
        </p:nvSpPr>
        <p:spPr>
          <a:xfrm>
            <a:off x="3426381" y="42379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直方体 50"/>
          <p:cNvSpPr>
            <a:spLocks noChangeAspect="1"/>
          </p:cNvSpPr>
          <p:nvPr/>
        </p:nvSpPr>
        <p:spPr>
          <a:xfrm>
            <a:off x="3213419" y="44444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直方体 53"/>
          <p:cNvSpPr>
            <a:spLocks noChangeAspect="1"/>
          </p:cNvSpPr>
          <p:nvPr/>
        </p:nvSpPr>
        <p:spPr>
          <a:xfrm>
            <a:off x="1907704" y="378904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直方体 54"/>
          <p:cNvSpPr>
            <a:spLocks noChangeAspect="1"/>
          </p:cNvSpPr>
          <p:nvPr/>
        </p:nvSpPr>
        <p:spPr>
          <a:xfrm>
            <a:off x="2570944" y="379002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直方体 55"/>
          <p:cNvSpPr>
            <a:spLocks noChangeAspect="1"/>
          </p:cNvSpPr>
          <p:nvPr/>
        </p:nvSpPr>
        <p:spPr>
          <a:xfrm>
            <a:off x="3213816" y="3788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直方体 56"/>
          <p:cNvSpPr>
            <a:spLocks noChangeAspect="1"/>
          </p:cNvSpPr>
          <p:nvPr/>
        </p:nvSpPr>
        <p:spPr>
          <a:xfrm>
            <a:off x="1690262" y="40021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直方体 59"/>
          <p:cNvSpPr>
            <a:spLocks noChangeAspect="1"/>
          </p:cNvSpPr>
          <p:nvPr/>
        </p:nvSpPr>
        <p:spPr>
          <a:xfrm>
            <a:off x="2116345" y="292654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直方体 60"/>
          <p:cNvSpPr>
            <a:spLocks noChangeAspect="1"/>
          </p:cNvSpPr>
          <p:nvPr/>
        </p:nvSpPr>
        <p:spPr>
          <a:xfrm>
            <a:off x="2775173" y="292770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直方体 62"/>
          <p:cNvSpPr>
            <a:spLocks noChangeAspect="1"/>
          </p:cNvSpPr>
          <p:nvPr/>
        </p:nvSpPr>
        <p:spPr>
          <a:xfrm>
            <a:off x="1907704" y="314093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直方体 63"/>
          <p:cNvSpPr>
            <a:spLocks noChangeAspect="1"/>
          </p:cNvSpPr>
          <p:nvPr/>
        </p:nvSpPr>
        <p:spPr>
          <a:xfrm>
            <a:off x="2570944" y="314191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直方体 68"/>
          <p:cNvSpPr>
            <a:spLocks noChangeAspect="1"/>
          </p:cNvSpPr>
          <p:nvPr/>
        </p:nvSpPr>
        <p:spPr>
          <a:xfrm>
            <a:off x="2112702" y="227697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直方体 77"/>
          <p:cNvSpPr>
            <a:spLocks noChangeAspect="1"/>
          </p:cNvSpPr>
          <p:nvPr/>
        </p:nvSpPr>
        <p:spPr>
          <a:xfrm>
            <a:off x="3873115" y="510576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935868" y="137272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2096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9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928162" y="5457127"/>
            <a:ext cx="2215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24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2118235" y="4871676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2782793" y="486289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127013" y="42114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1911817" y="50837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2562054" y="50807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2775173" y="422833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3419878" y="489611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直方体 33"/>
          <p:cNvSpPr>
            <a:spLocks noChangeAspect="1"/>
          </p:cNvSpPr>
          <p:nvPr/>
        </p:nvSpPr>
        <p:spPr>
          <a:xfrm>
            <a:off x="1699836" y="5309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2116345" y="3574659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1904656" y="444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直方体 36"/>
          <p:cNvSpPr>
            <a:spLocks noChangeAspect="1"/>
          </p:cNvSpPr>
          <p:nvPr/>
        </p:nvSpPr>
        <p:spPr>
          <a:xfrm>
            <a:off x="3213710" y="509986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直方体 38"/>
          <p:cNvSpPr>
            <a:spLocks noChangeAspect="1"/>
          </p:cNvSpPr>
          <p:nvPr/>
        </p:nvSpPr>
        <p:spPr>
          <a:xfrm>
            <a:off x="2343725" y="531204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直方体 39"/>
          <p:cNvSpPr>
            <a:spLocks noChangeAspect="1"/>
          </p:cNvSpPr>
          <p:nvPr/>
        </p:nvSpPr>
        <p:spPr>
          <a:xfrm>
            <a:off x="3001484" y="531254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2555041" y="444777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直方体 41"/>
          <p:cNvSpPr>
            <a:spLocks noChangeAspect="1"/>
          </p:cNvSpPr>
          <p:nvPr/>
        </p:nvSpPr>
        <p:spPr>
          <a:xfrm>
            <a:off x="2344533" y="4656755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2775173" y="357581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直方体 43"/>
          <p:cNvSpPr>
            <a:spLocks noChangeAspect="1"/>
          </p:cNvSpPr>
          <p:nvPr/>
        </p:nvSpPr>
        <p:spPr>
          <a:xfrm>
            <a:off x="3426381" y="4237921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直方体 44"/>
          <p:cNvSpPr>
            <a:spLocks noChangeAspect="1"/>
          </p:cNvSpPr>
          <p:nvPr/>
        </p:nvSpPr>
        <p:spPr>
          <a:xfrm>
            <a:off x="3213419" y="4444433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直方体 46"/>
          <p:cNvSpPr>
            <a:spLocks noChangeAspect="1"/>
          </p:cNvSpPr>
          <p:nvPr/>
        </p:nvSpPr>
        <p:spPr>
          <a:xfrm>
            <a:off x="3421288" y="3570187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直方体 48"/>
          <p:cNvSpPr>
            <a:spLocks noChangeAspect="1"/>
          </p:cNvSpPr>
          <p:nvPr/>
        </p:nvSpPr>
        <p:spPr>
          <a:xfrm>
            <a:off x="2558244" y="379002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直方体 57"/>
          <p:cNvSpPr>
            <a:spLocks noChangeAspect="1"/>
          </p:cNvSpPr>
          <p:nvPr/>
        </p:nvSpPr>
        <p:spPr>
          <a:xfrm>
            <a:off x="2558244" y="3129212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直方体 76"/>
          <p:cNvSpPr>
            <a:spLocks noChangeAspect="1"/>
          </p:cNvSpPr>
          <p:nvPr/>
        </p:nvSpPr>
        <p:spPr>
          <a:xfrm>
            <a:off x="4081334" y="4873050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直方体 79"/>
          <p:cNvSpPr>
            <a:spLocks noChangeAspect="1"/>
          </p:cNvSpPr>
          <p:nvPr/>
        </p:nvSpPr>
        <p:spPr>
          <a:xfrm>
            <a:off x="4082272" y="421975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直方体 85"/>
          <p:cNvSpPr>
            <a:spLocks noChangeAspect="1"/>
          </p:cNvSpPr>
          <p:nvPr/>
        </p:nvSpPr>
        <p:spPr>
          <a:xfrm>
            <a:off x="3662924" y="5313908"/>
            <a:ext cx="870976" cy="870976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7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935868" y="137272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4055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87"/>
                </p:tgtEl>
              </p:cMediaNode>
            </p:video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</TotalTime>
  <Words>115</Words>
  <Application>Microsoft Office PowerPoint</Application>
  <PresentationFormat>画面に合わせる (4:3)</PresentationFormat>
  <Paragraphs>45</Paragraphs>
  <Slides>11</Slides>
  <Notes>11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Calibri</vt:lpstr>
      <vt:lpstr>ＭＳ Ｐゴシック</vt:lpstr>
      <vt:lpstr>HG丸ｺﾞｼｯｸM-PRO</vt:lpstr>
      <vt:lpstr>AR P丸ゴシック体E</vt:lpstr>
      <vt:lpstr>Arial</vt:lpstr>
      <vt:lpstr>フラッシュ１</vt:lpstr>
      <vt:lpstr>脳トレ キューブの数はいくつ？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41</cp:revision>
  <dcterms:created xsi:type="dcterms:W3CDTF">2015-06-25T04:58:05Z</dcterms:created>
  <dcterms:modified xsi:type="dcterms:W3CDTF">2020-06-25T09:22:02Z</dcterms:modified>
</cp:coreProperties>
</file>