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3"/>
  </p:notesMasterIdLst>
  <p:sldIdLst>
    <p:sldId id="258" r:id="rId2"/>
    <p:sldId id="269" r:id="rId3"/>
    <p:sldId id="279" r:id="rId4"/>
    <p:sldId id="284" r:id="rId5"/>
    <p:sldId id="281" r:id="rId6"/>
    <p:sldId id="263" r:id="rId7"/>
    <p:sldId id="278" r:id="rId8"/>
    <p:sldId id="277" r:id="rId9"/>
    <p:sldId id="285" r:id="rId10"/>
    <p:sldId id="280" r:id="rId11"/>
    <p:sldId id="283" r:id="rId12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4"/>
      <p:bold r:id="rId15"/>
      <p:italic r:id="rId16"/>
      <p:boldItalic r:id="rId17"/>
    </p:embeddedFont>
    <p:embeddedFont>
      <p:font typeface="HG丸ｺﾞｼｯｸM-PRO" panose="020F0600000000000000" pitchFamily="50" charset="-128"/>
      <p:regular r:id="rId18"/>
    </p:embeddedFont>
    <p:embeddedFont>
      <p:font typeface="AR P丸ゴシック体E" panose="020F0900000000000000" pitchFamily="50" charset="-128"/>
      <p:regular r:id="rId19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408" y="-126"/>
      </p:cViewPr>
      <p:guideLst>
        <p:guide orient="horz" pos="216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2020/6/25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228278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85105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6728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1226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3635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1068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3821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0043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7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3929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8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6244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9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46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フレーム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video" Target="../media/media2.mp4"/><Relationship Id="rId2" Type="http://schemas.microsoft.com/office/2007/relationships/media" Target="../media/media2.mp4"/><Relationship Id="rId1" Type="http://schemas.openxmlformats.org/officeDocument/2006/relationships/tags" Target="../tags/tag9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video" Target="../media/media2.mp4"/><Relationship Id="rId2" Type="http://schemas.microsoft.com/office/2007/relationships/media" Target="../media/media2.mp4"/><Relationship Id="rId1" Type="http://schemas.openxmlformats.org/officeDocument/2006/relationships/tags" Target="../tags/tag10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2.mp4"/><Relationship Id="rId2" Type="http://schemas.microsoft.com/office/2007/relationships/media" Target="../media/media2.mp4"/><Relationship Id="rId1" Type="http://schemas.openxmlformats.org/officeDocument/2006/relationships/tags" Target="../tags/tag7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video" Target="../media/media2.mp4"/><Relationship Id="rId2" Type="http://schemas.microsoft.com/office/2007/relationships/media" Target="../media/media2.mp4"/><Relationship Id="rId1" Type="http://schemas.openxmlformats.org/officeDocument/2006/relationships/tags" Target="../tags/tag8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3184" y="364264"/>
            <a:ext cx="8229600" cy="1890098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脳トレ</a:t>
            </a:r>
            <a:r>
              <a:rPr kumimoji="1" lang="en-US" altLang="ja-JP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kumimoji="1" lang="en-US" altLang="ja-JP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kumimoji="1" lang="ja-JP" alt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キューブの数はいくつ？</a:t>
            </a:r>
            <a:endParaRPr kumimoji="1" lang="ja-JP" alt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207970" y="4039170"/>
            <a:ext cx="8229600" cy="113813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600000" rev="6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isometricRightUp"/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8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超超難問</a:t>
            </a:r>
            <a:r>
              <a:rPr lang="ja-JP" altLang="en-US" sz="8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！</a:t>
            </a:r>
            <a:endParaRPr lang="en-US" altLang="ja-JP" sz="80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en-US" altLang="ja-JP" sz="8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30</a:t>
            </a:r>
            <a:r>
              <a:rPr lang="ja-JP" altLang="en-US" sz="8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秒</a:t>
            </a:r>
            <a:r>
              <a:rPr lang="ja-JP" altLang="en-US" sz="8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以内で</a:t>
            </a:r>
            <a:endParaRPr lang="en-US" altLang="ja-JP" sz="80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8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ＩＱ１２０？</a:t>
            </a:r>
            <a:endParaRPr lang="ja-JP" altLang="en-US" sz="80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72" name="直方体 71"/>
          <p:cNvSpPr>
            <a:spLocks noChangeAspect="1"/>
          </p:cNvSpPr>
          <p:nvPr/>
        </p:nvSpPr>
        <p:spPr>
          <a:xfrm>
            <a:off x="970651" y="4871676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3" name="直方体 72"/>
          <p:cNvSpPr>
            <a:spLocks noChangeAspect="1"/>
          </p:cNvSpPr>
          <p:nvPr/>
        </p:nvSpPr>
        <p:spPr>
          <a:xfrm>
            <a:off x="1635209" y="486289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4" name="直方体 73"/>
          <p:cNvSpPr>
            <a:spLocks noChangeAspect="1"/>
          </p:cNvSpPr>
          <p:nvPr/>
        </p:nvSpPr>
        <p:spPr>
          <a:xfrm>
            <a:off x="979429" y="42114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" name="直方体 74"/>
          <p:cNvSpPr>
            <a:spLocks noChangeAspect="1"/>
          </p:cNvSpPr>
          <p:nvPr/>
        </p:nvSpPr>
        <p:spPr>
          <a:xfrm>
            <a:off x="764233" y="508374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6" name="直方体 75"/>
          <p:cNvSpPr>
            <a:spLocks noChangeAspect="1"/>
          </p:cNvSpPr>
          <p:nvPr/>
        </p:nvSpPr>
        <p:spPr>
          <a:xfrm>
            <a:off x="1414470" y="50807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7" name="直方体 76"/>
          <p:cNvSpPr>
            <a:spLocks noChangeAspect="1"/>
          </p:cNvSpPr>
          <p:nvPr/>
        </p:nvSpPr>
        <p:spPr>
          <a:xfrm>
            <a:off x="1627589" y="422833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8" name="直方体 77"/>
          <p:cNvSpPr>
            <a:spLocks noChangeAspect="1"/>
          </p:cNvSpPr>
          <p:nvPr/>
        </p:nvSpPr>
        <p:spPr>
          <a:xfrm>
            <a:off x="2272294" y="489611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9" name="直方体 78"/>
          <p:cNvSpPr>
            <a:spLocks noChangeAspect="1"/>
          </p:cNvSpPr>
          <p:nvPr/>
        </p:nvSpPr>
        <p:spPr>
          <a:xfrm>
            <a:off x="539552" y="530990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0" name="直方体 79"/>
          <p:cNvSpPr>
            <a:spLocks noChangeAspect="1"/>
          </p:cNvSpPr>
          <p:nvPr/>
        </p:nvSpPr>
        <p:spPr>
          <a:xfrm>
            <a:off x="968761" y="357465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1" name="直方体 80"/>
          <p:cNvSpPr>
            <a:spLocks noChangeAspect="1"/>
          </p:cNvSpPr>
          <p:nvPr/>
        </p:nvSpPr>
        <p:spPr>
          <a:xfrm>
            <a:off x="757072" y="444018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2" name="直方体 81"/>
          <p:cNvSpPr>
            <a:spLocks noChangeAspect="1"/>
          </p:cNvSpPr>
          <p:nvPr/>
        </p:nvSpPr>
        <p:spPr>
          <a:xfrm>
            <a:off x="2066126" y="5099863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3" name="直方体 82"/>
          <p:cNvSpPr>
            <a:spLocks noChangeAspect="1"/>
          </p:cNvSpPr>
          <p:nvPr/>
        </p:nvSpPr>
        <p:spPr>
          <a:xfrm>
            <a:off x="541976" y="465614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4" name="直方体 83"/>
          <p:cNvSpPr>
            <a:spLocks noChangeAspect="1"/>
          </p:cNvSpPr>
          <p:nvPr/>
        </p:nvSpPr>
        <p:spPr>
          <a:xfrm>
            <a:off x="1196141" y="531204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5" name="直方体 84"/>
          <p:cNvSpPr>
            <a:spLocks noChangeAspect="1"/>
          </p:cNvSpPr>
          <p:nvPr/>
        </p:nvSpPr>
        <p:spPr>
          <a:xfrm>
            <a:off x="1853900" y="531254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6" name="直方体 85"/>
          <p:cNvSpPr>
            <a:spLocks noChangeAspect="1"/>
          </p:cNvSpPr>
          <p:nvPr/>
        </p:nvSpPr>
        <p:spPr>
          <a:xfrm>
            <a:off x="1420157" y="444777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7" name="直方体 86"/>
          <p:cNvSpPr>
            <a:spLocks noChangeAspect="1"/>
          </p:cNvSpPr>
          <p:nvPr/>
        </p:nvSpPr>
        <p:spPr>
          <a:xfrm>
            <a:off x="1196949" y="465675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8" name="直方体 87"/>
          <p:cNvSpPr>
            <a:spLocks noChangeAspect="1"/>
          </p:cNvSpPr>
          <p:nvPr/>
        </p:nvSpPr>
        <p:spPr>
          <a:xfrm>
            <a:off x="1627589" y="358851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9" name="直方体 88"/>
          <p:cNvSpPr>
            <a:spLocks noChangeAspect="1"/>
          </p:cNvSpPr>
          <p:nvPr/>
        </p:nvSpPr>
        <p:spPr>
          <a:xfrm>
            <a:off x="2065835" y="4457133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0" name="直方体 89"/>
          <p:cNvSpPr>
            <a:spLocks noChangeAspect="1"/>
          </p:cNvSpPr>
          <p:nvPr/>
        </p:nvSpPr>
        <p:spPr>
          <a:xfrm>
            <a:off x="760120" y="3789040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1" name="直方体 90"/>
          <p:cNvSpPr>
            <a:spLocks noChangeAspect="1"/>
          </p:cNvSpPr>
          <p:nvPr/>
        </p:nvSpPr>
        <p:spPr>
          <a:xfrm>
            <a:off x="542678" y="40021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2" name="直方体 91"/>
          <p:cNvSpPr>
            <a:spLocks noChangeAspect="1"/>
          </p:cNvSpPr>
          <p:nvPr/>
        </p:nvSpPr>
        <p:spPr>
          <a:xfrm>
            <a:off x="1198023" y="4002094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3" name="直方体 92"/>
          <p:cNvSpPr>
            <a:spLocks noChangeAspect="1"/>
          </p:cNvSpPr>
          <p:nvPr/>
        </p:nvSpPr>
        <p:spPr>
          <a:xfrm>
            <a:off x="968761" y="293924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4" name="直方体 93"/>
          <p:cNvSpPr>
            <a:spLocks noChangeAspect="1"/>
          </p:cNvSpPr>
          <p:nvPr/>
        </p:nvSpPr>
        <p:spPr>
          <a:xfrm>
            <a:off x="760120" y="3153630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5" name="直方体 94"/>
          <p:cNvSpPr>
            <a:spLocks noChangeAspect="1"/>
          </p:cNvSpPr>
          <p:nvPr/>
        </p:nvSpPr>
        <p:spPr>
          <a:xfrm>
            <a:off x="555378" y="336671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6" name="直方体 95"/>
          <p:cNvSpPr>
            <a:spLocks noChangeAspect="1"/>
          </p:cNvSpPr>
          <p:nvPr/>
        </p:nvSpPr>
        <p:spPr>
          <a:xfrm>
            <a:off x="989449" y="5528402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7" name="直方体 96"/>
          <p:cNvSpPr>
            <a:spLocks noChangeAspect="1"/>
          </p:cNvSpPr>
          <p:nvPr/>
        </p:nvSpPr>
        <p:spPr>
          <a:xfrm>
            <a:off x="2724309" y="5108110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8" name="直方体 97"/>
          <p:cNvSpPr>
            <a:spLocks noChangeAspect="1"/>
          </p:cNvSpPr>
          <p:nvPr/>
        </p:nvSpPr>
        <p:spPr>
          <a:xfrm>
            <a:off x="2278797" y="553811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928162" y="5457127"/>
            <a:ext cx="2215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26</a:t>
            </a:r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sp>
        <p:nvSpPr>
          <p:cNvPr id="16" name="額縁 15"/>
          <p:cNvSpPr/>
          <p:nvPr/>
        </p:nvSpPr>
        <p:spPr>
          <a:xfrm>
            <a:off x="5503866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  <p:sp>
        <p:nvSpPr>
          <p:cNvPr id="23" name="直方体 22"/>
          <p:cNvSpPr>
            <a:spLocks noChangeAspect="1"/>
          </p:cNvSpPr>
          <p:nvPr/>
        </p:nvSpPr>
        <p:spPr>
          <a:xfrm>
            <a:off x="2118235" y="4871676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直方体 23"/>
          <p:cNvSpPr>
            <a:spLocks noChangeAspect="1"/>
          </p:cNvSpPr>
          <p:nvPr/>
        </p:nvSpPr>
        <p:spPr>
          <a:xfrm>
            <a:off x="2782793" y="486289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直方体 27"/>
          <p:cNvSpPr>
            <a:spLocks noChangeAspect="1"/>
          </p:cNvSpPr>
          <p:nvPr/>
        </p:nvSpPr>
        <p:spPr>
          <a:xfrm>
            <a:off x="2127013" y="42114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直方体 28"/>
          <p:cNvSpPr>
            <a:spLocks noChangeAspect="1"/>
          </p:cNvSpPr>
          <p:nvPr/>
        </p:nvSpPr>
        <p:spPr>
          <a:xfrm>
            <a:off x="1911817" y="508374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直方体 30"/>
          <p:cNvSpPr>
            <a:spLocks noChangeAspect="1"/>
          </p:cNvSpPr>
          <p:nvPr/>
        </p:nvSpPr>
        <p:spPr>
          <a:xfrm>
            <a:off x="2562054" y="50807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直方体 31"/>
          <p:cNvSpPr>
            <a:spLocks noChangeAspect="1"/>
          </p:cNvSpPr>
          <p:nvPr/>
        </p:nvSpPr>
        <p:spPr>
          <a:xfrm>
            <a:off x="2775173" y="422833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直方体 32"/>
          <p:cNvSpPr>
            <a:spLocks noChangeAspect="1"/>
          </p:cNvSpPr>
          <p:nvPr/>
        </p:nvSpPr>
        <p:spPr>
          <a:xfrm>
            <a:off x="3419878" y="489611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直方体 33"/>
          <p:cNvSpPr>
            <a:spLocks noChangeAspect="1"/>
          </p:cNvSpPr>
          <p:nvPr/>
        </p:nvSpPr>
        <p:spPr>
          <a:xfrm>
            <a:off x="1687136" y="530990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直方体 34"/>
          <p:cNvSpPr>
            <a:spLocks noChangeAspect="1"/>
          </p:cNvSpPr>
          <p:nvPr/>
        </p:nvSpPr>
        <p:spPr>
          <a:xfrm>
            <a:off x="2116345" y="357465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直方体 35"/>
          <p:cNvSpPr>
            <a:spLocks noChangeAspect="1"/>
          </p:cNvSpPr>
          <p:nvPr/>
        </p:nvSpPr>
        <p:spPr>
          <a:xfrm>
            <a:off x="1904656" y="444018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直方体 36"/>
          <p:cNvSpPr>
            <a:spLocks noChangeAspect="1"/>
          </p:cNvSpPr>
          <p:nvPr/>
        </p:nvSpPr>
        <p:spPr>
          <a:xfrm>
            <a:off x="3213710" y="5099863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直方体 37"/>
          <p:cNvSpPr>
            <a:spLocks noChangeAspect="1"/>
          </p:cNvSpPr>
          <p:nvPr/>
        </p:nvSpPr>
        <p:spPr>
          <a:xfrm>
            <a:off x="1689560" y="465614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直方体 38"/>
          <p:cNvSpPr>
            <a:spLocks noChangeAspect="1"/>
          </p:cNvSpPr>
          <p:nvPr/>
        </p:nvSpPr>
        <p:spPr>
          <a:xfrm>
            <a:off x="2343725" y="531204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直方体 39"/>
          <p:cNvSpPr>
            <a:spLocks noChangeAspect="1"/>
          </p:cNvSpPr>
          <p:nvPr/>
        </p:nvSpPr>
        <p:spPr>
          <a:xfrm>
            <a:off x="3001484" y="531254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直方体 40"/>
          <p:cNvSpPr>
            <a:spLocks noChangeAspect="1"/>
          </p:cNvSpPr>
          <p:nvPr/>
        </p:nvSpPr>
        <p:spPr>
          <a:xfrm>
            <a:off x="2567741" y="444777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直方体 41"/>
          <p:cNvSpPr>
            <a:spLocks noChangeAspect="1"/>
          </p:cNvSpPr>
          <p:nvPr/>
        </p:nvSpPr>
        <p:spPr>
          <a:xfrm>
            <a:off x="2344533" y="465675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直方体 42"/>
          <p:cNvSpPr>
            <a:spLocks noChangeAspect="1"/>
          </p:cNvSpPr>
          <p:nvPr/>
        </p:nvSpPr>
        <p:spPr>
          <a:xfrm>
            <a:off x="2762473" y="358851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直方体 44"/>
          <p:cNvSpPr>
            <a:spLocks noChangeAspect="1"/>
          </p:cNvSpPr>
          <p:nvPr/>
        </p:nvSpPr>
        <p:spPr>
          <a:xfrm>
            <a:off x="3213419" y="4457133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直方体 47"/>
          <p:cNvSpPr>
            <a:spLocks noChangeAspect="1"/>
          </p:cNvSpPr>
          <p:nvPr/>
        </p:nvSpPr>
        <p:spPr>
          <a:xfrm>
            <a:off x="1907704" y="3789040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直方体 50"/>
          <p:cNvSpPr>
            <a:spLocks noChangeAspect="1"/>
          </p:cNvSpPr>
          <p:nvPr/>
        </p:nvSpPr>
        <p:spPr>
          <a:xfrm>
            <a:off x="1690262" y="40021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直方体 51"/>
          <p:cNvSpPr>
            <a:spLocks noChangeAspect="1"/>
          </p:cNvSpPr>
          <p:nvPr/>
        </p:nvSpPr>
        <p:spPr>
          <a:xfrm>
            <a:off x="2345607" y="4002094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直方体 53"/>
          <p:cNvSpPr>
            <a:spLocks noChangeAspect="1"/>
          </p:cNvSpPr>
          <p:nvPr/>
        </p:nvSpPr>
        <p:spPr>
          <a:xfrm>
            <a:off x="2116345" y="292654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0" name="直方体 59"/>
          <p:cNvSpPr>
            <a:spLocks noChangeAspect="1"/>
          </p:cNvSpPr>
          <p:nvPr/>
        </p:nvSpPr>
        <p:spPr>
          <a:xfrm>
            <a:off x="1690262" y="335401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4" name="直方体 73"/>
          <p:cNvSpPr>
            <a:spLocks noChangeAspect="1"/>
          </p:cNvSpPr>
          <p:nvPr/>
        </p:nvSpPr>
        <p:spPr>
          <a:xfrm>
            <a:off x="2137033" y="5528402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8" name="直方体 87"/>
          <p:cNvSpPr>
            <a:spLocks noChangeAspect="1"/>
          </p:cNvSpPr>
          <p:nvPr/>
        </p:nvSpPr>
        <p:spPr>
          <a:xfrm>
            <a:off x="3871893" y="5108110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7" name="直方体 86"/>
          <p:cNvSpPr>
            <a:spLocks noChangeAspect="1"/>
          </p:cNvSpPr>
          <p:nvPr/>
        </p:nvSpPr>
        <p:spPr>
          <a:xfrm>
            <a:off x="3426381" y="553811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89" name="30秒タイマー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935868" y="137272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4889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89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935868" y="5457127"/>
            <a:ext cx="2208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40</a:t>
            </a:r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sp>
        <p:nvSpPr>
          <p:cNvPr id="16" name="額縁 15"/>
          <p:cNvSpPr/>
          <p:nvPr/>
        </p:nvSpPr>
        <p:spPr>
          <a:xfrm>
            <a:off x="5503866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  <p:sp>
        <p:nvSpPr>
          <p:cNvPr id="23" name="直方体 22"/>
          <p:cNvSpPr>
            <a:spLocks noChangeAspect="1"/>
          </p:cNvSpPr>
          <p:nvPr/>
        </p:nvSpPr>
        <p:spPr>
          <a:xfrm>
            <a:off x="2118235" y="4871676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直方体 27"/>
          <p:cNvSpPr>
            <a:spLocks noChangeAspect="1"/>
          </p:cNvSpPr>
          <p:nvPr/>
        </p:nvSpPr>
        <p:spPr>
          <a:xfrm>
            <a:off x="2782793" y="486289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直方体 28"/>
          <p:cNvSpPr>
            <a:spLocks noChangeAspect="1"/>
          </p:cNvSpPr>
          <p:nvPr/>
        </p:nvSpPr>
        <p:spPr>
          <a:xfrm>
            <a:off x="2127013" y="42114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直方体 30"/>
          <p:cNvSpPr>
            <a:spLocks noChangeAspect="1"/>
          </p:cNvSpPr>
          <p:nvPr/>
        </p:nvSpPr>
        <p:spPr>
          <a:xfrm>
            <a:off x="1911817" y="508374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直方体 31"/>
          <p:cNvSpPr>
            <a:spLocks noChangeAspect="1"/>
          </p:cNvSpPr>
          <p:nvPr/>
        </p:nvSpPr>
        <p:spPr>
          <a:xfrm>
            <a:off x="2562054" y="50807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直方体 32"/>
          <p:cNvSpPr>
            <a:spLocks noChangeAspect="1"/>
          </p:cNvSpPr>
          <p:nvPr/>
        </p:nvSpPr>
        <p:spPr>
          <a:xfrm>
            <a:off x="2775173" y="422833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直方体 33"/>
          <p:cNvSpPr>
            <a:spLocks noChangeAspect="1"/>
          </p:cNvSpPr>
          <p:nvPr/>
        </p:nvSpPr>
        <p:spPr>
          <a:xfrm>
            <a:off x="3419878" y="489611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直方体 35"/>
          <p:cNvSpPr>
            <a:spLocks noChangeAspect="1"/>
          </p:cNvSpPr>
          <p:nvPr/>
        </p:nvSpPr>
        <p:spPr>
          <a:xfrm>
            <a:off x="1687136" y="530990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直方体 36"/>
          <p:cNvSpPr>
            <a:spLocks noChangeAspect="1"/>
          </p:cNvSpPr>
          <p:nvPr/>
        </p:nvSpPr>
        <p:spPr>
          <a:xfrm>
            <a:off x="2116345" y="357465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直方体 39"/>
          <p:cNvSpPr>
            <a:spLocks noChangeAspect="1"/>
          </p:cNvSpPr>
          <p:nvPr/>
        </p:nvSpPr>
        <p:spPr>
          <a:xfrm>
            <a:off x="1904656" y="444018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直方体 40"/>
          <p:cNvSpPr>
            <a:spLocks noChangeAspect="1"/>
          </p:cNvSpPr>
          <p:nvPr/>
        </p:nvSpPr>
        <p:spPr>
          <a:xfrm>
            <a:off x="3213710" y="5099863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直方体 41"/>
          <p:cNvSpPr>
            <a:spLocks noChangeAspect="1"/>
          </p:cNvSpPr>
          <p:nvPr/>
        </p:nvSpPr>
        <p:spPr>
          <a:xfrm>
            <a:off x="1689560" y="465614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直方体 42"/>
          <p:cNvSpPr>
            <a:spLocks noChangeAspect="1"/>
          </p:cNvSpPr>
          <p:nvPr/>
        </p:nvSpPr>
        <p:spPr>
          <a:xfrm>
            <a:off x="2343725" y="531204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直方体 43"/>
          <p:cNvSpPr>
            <a:spLocks noChangeAspect="1"/>
          </p:cNvSpPr>
          <p:nvPr/>
        </p:nvSpPr>
        <p:spPr>
          <a:xfrm>
            <a:off x="3001484" y="531254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直方体 44"/>
          <p:cNvSpPr>
            <a:spLocks noChangeAspect="1"/>
          </p:cNvSpPr>
          <p:nvPr/>
        </p:nvSpPr>
        <p:spPr>
          <a:xfrm>
            <a:off x="2555041" y="444777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直方体 45"/>
          <p:cNvSpPr>
            <a:spLocks noChangeAspect="1"/>
          </p:cNvSpPr>
          <p:nvPr/>
        </p:nvSpPr>
        <p:spPr>
          <a:xfrm>
            <a:off x="2344533" y="465675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直方体 46"/>
          <p:cNvSpPr>
            <a:spLocks noChangeAspect="1"/>
          </p:cNvSpPr>
          <p:nvPr/>
        </p:nvSpPr>
        <p:spPr>
          <a:xfrm>
            <a:off x="2775173" y="357581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直方体 47"/>
          <p:cNvSpPr>
            <a:spLocks noChangeAspect="1"/>
          </p:cNvSpPr>
          <p:nvPr/>
        </p:nvSpPr>
        <p:spPr>
          <a:xfrm>
            <a:off x="3426381" y="42379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直方体 48"/>
          <p:cNvSpPr>
            <a:spLocks noChangeAspect="1"/>
          </p:cNvSpPr>
          <p:nvPr/>
        </p:nvSpPr>
        <p:spPr>
          <a:xfrm>
            <a:off x="3213419" y="4444433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直方体 49"/>
          <p:cNvSpPr>
            <a:spLocks noChangeAspect="1"/>
          </p:cNvSpPr>
          <p:nvPr/>
        </p:nvSpPr>
        <p:spPr>
          <a:xfrm>
            <a:off x="3000313" y="465623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直方体 50"/>
          <p:cNvSpPr>
            <a:spLocks noChangeAspect="1"/>
          </p:cNvSpPr>
          <p:nvPr/>
        </p:nvSpPr>
        <p:spPr>
          <a:xfrm>
            <a:off x="3421288" y="358288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直方体 51"/>
          <p:cNvSpPr>
            <a:spLocks noChangeAspect="1"/>
          </p:cNvSpPr>
          <p:nvPr/>
        </p:nvSpPr>
        <p:spPr>
          <a:xfrm>
            <a:off x="1907704" y="3789040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直方体 52"/>
          <p:cNvSpPr>
            <a:spLocks noChangeAspect="1"/>
          </p:cNvSpPr>
          <p:nvPr/>
        </p:nvSpPr>
        <p:spPr>
          <a:xfrm>
            <a:off x="2570944" y="3790022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直方体 54"/>
          <p:cNvSpPr>
            <a:spLocks noChangeAspect="1"/>
          </p:cNvSpPr>
          <p:nvPr/>
        </p:nvSpPr>
        <p:spPr>
          <a:xfrm>
            <a:off x="1690262" y="40021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8" name="直方体 57"/>
          <p:cNvSpPr>
            <a:spLocks noChangeAspect="1"/>
          </p:cNvSpPr>
          <p:nvPr/>
        </p:nvSpPr>
        <p:spPr>
          <a:xfrm>
            <a:off x="2116345" y="292654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9" name="直方体 58"/>
          <p:cNvSpPr>
            <a:spLocks noChangeAspect="1"/>
          </p:cNvSpPr>
          <p:nvPr/>
        </p:nvSpPr>
        <p:spPr>
          <a:xfrm>
            <a:off x="2775173" y="292770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0" name="直方体 59"/>
          <p:cNvSpPr>
            <a:spLocks noChangeAspect="1"/>
          </p:cNvSpPr>
          <p:nvPr/>
        </p:nvSpPr>
        <p:spPr>
          <a:xfrm>
            <a:off x="3421288" y="292715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直方体 60"/>
          <p:cNvSpPr>
            <a:spLocks noChangeAspect="1"/>
          </p:cNvSpPr>
          <p:nvPr/>
        </p:nvSpPr>
        <p:spPr>
          <a:xfrm>
            <a:off x="1907704" y="3140930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直方体 63"/>
          <p:cNvSpPr>
            <a:spLocks noChangeAspect="1"/>
          </p:cNvSpPr>
          <p:nvPr/>
        </p:nvSpPr>
        <p:spPr>
          <a:xfrm>
            <a:off x="1690262" y="335401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直方体 66"/>
          <p:cNvSpPr>
            <a:spLocks noChangeAspect="1"/>
          </p:cNvSpPr>
          <p:nvPr/>
        </p:nvSpPr>
        <p:spPr>
          <a:xfrm>
            <a:off x="2112702" y="227697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直方体 67"/>
          <p:cNvSpPr>
            <a:spLocks noChangeAspect="1"/>
          </p:cNvSpPr>
          <p:nvPr/>
        </p:nvSpPr>
        <p:spPr>
          <a:xfrm>
            <a:off x="2776293" y="2273374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直方体 69"/>
          <p:cNvSpPr>
            <a:spLocks noChangeAspect="1"/>
          </p:cNvSpPr>
          <p:nvPr/>
        </p:nvSpPr>
        <p:spPr>
          <a:xfrm>
            <a:off x="1904061" y="249135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6" name="直方体 75"/>
          <p:cNvSpPr>
            <a:spLocks noChangeAspect="1"/>
          </p:cNvSpPr>
          <p:nvPr/>
        </p:nvSpPr>
        <p:spPr>
          <a:xfrm>
            <a:off x="4080499" y="4883263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7" name="直方体 76"/>
          <p:cNvSpPr>
            <a:spLocks noChangeAspect="1"/>
          </p:cNvSpPr>
          <p:nvPr/>
        </p:nvSpPr>
        <p:spPr>
          <a:xfrm>
            <a:off x="4079328" y="4226954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8" name="直方体 77"/>
          <p:cNvSpPr>
            <a:spLocks noChangeAspect="1"/>
          </p:cNvSpPr>
          <p:nvPr/>
        </p:nvSpPr>
        <p:spPr>
          <a:xfrm>
            <a:off x="4080266" y="3573662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0" name="直方体 79"/>
          <p:cNvSpPr>
            <a:spLocks noChangeAspect="1"/>
          </p:cNvSpPr>
          <p:nvPr/>
        </p:nvSpPr>
        <p:spPr>
          <a:xfrm>
            <a:off x="3860459" y="5094864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1" name="直方体 80"/>
          <p:cNvSpPr>
            <a:spLocks noChangeAspect="1"/>
          </p:cNvSpPr>
          <p:nvPr/>
        </p:nvSpPr>
        <p:spPr>
          <a:xfrm>
            <a:off x="1476925" y="552265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2" name="直方体 81"/>
          <p:cNvSpPr>
            <a:spLocks noChangeAspect="1"/>
          </p:cNvSpPr>
          <p:nvPr/>
        </p:nvSpPr>
        <p:spPr>
          <a:xfrm>
            <a:off x="1475754" y="4866342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3" name="直方体 82"/>
          <p:cNvSpPr>
            <a:spLocks noChangeAspect="1"/>
          </p:cNvSpPr>
          <p:nvPr/>
        </p:nvSpPr>
        <p:spPr>
          <a:xfrm>
            <a:off x="1476692" y="4213050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5" name="直方体 84"/>
          <p:cNvSpPr>
            <a:spLocks noChangeAspect="1"/>
          </p:cNvSpPr>
          <p:nvPr/>
        </p:nvSpPr>
        <p:spPr>
          <a:xfrm>
            <a:off x="2133591" y="5519346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" name="30秒タイマー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935868" y="137272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80537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647539" y="5457127"/>
            <a:ext cx="2135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31</a:t>
            </a:r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703773" y="1387942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20072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  <p:sp>
        <p:nvSpPr>
          <p:cNvPr id="18" name="直方体 17"/>
          <p:cNvSpPr>
            <a:spLocks noChangeAspect="1"/>
          </p:cNvSpPr>
          <p:nvPr/>
        </p:nvSpPr>
        <p:spPr>
          <a:xfrm>
            <a:off x="2118235" y="4871676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直方体 18"/>
          <p:cNvSpPr>
            <a:spLocks noChangeAspect="1"/>
          </p:cNvSpPr>
          <p:nvPr/>
        </p:nvSpPr>
        <p:spPr>
          <a:xfrm>
            <a:off x="2782793" y="486289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直方体 23"/>
          <p:cNvSpPr>
            <a:spLocks noChangeAspect="1"/>
          </p:cNvSpPr>
          <p:nvPr/>
        </p:nvSpPr>
        <p:spPr>
          <a:xfrm>
            <a:off x="2127013" y="42114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直方体 24"/>
          <p:cNvSpPr>
            <a:spLocks noChangeAspect="1"/>
          </p:cNvSpPr>
          <p:nvPr/>
        </p:nvSpPr>
        <p:spPr>
          <a:xfrm>
            <a:off x="1911817" y="508374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直方体 27"/>
          <p:cNvSpPr>
            <a:spLocks noChangeAspect="1"/>
          </p:cNvSpPr>
          <p:nvPr/>
        </p:nvSpPr>
        <p:spPr>
          <a:xfrm>
            <a:off x="2562054" y="50807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直方体 28"/>
          <p:cNvSpPr>
            <a:spLocks noChangeAspect="1"/>
          </p:cNvSpPr>
          <p:nvPr/>
        </p:nvSpPr>
        <p:spPr>
          <a:xfrm>
            <a:off x="2775173" y="422833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直方体 29"/>
          <p:cNvSpPr>
            <a:spLocks noChangeAspect="1"/>
          </p:cNvSpPr>
          <p:nvPr/>
        </p:nvSpPr>
        <p:spPr>
          <a:xfrm>
            <a:off x="3419878" y="489611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直方体 30"/>
          <p:cNvSpPr>
            <a:spLocks noChangeAspect="1"/>
          </p:cNvSpPr>
          <p:nvPr/>
        </p:nvSpPr>
        <p:spPr>
          <a:xfrm>
            <a:off x="1687136" y="530990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直方体 31"/>
          <p:cNvSpPr>
            <a:spLocks noChangeAspect="1"/>
          </p:cNvSpPr>
          <p:nvPr/>
        </p:nvSpPr>
        <p:spPr>
          <a:xfrm>
            <a:off x="2116345" y="357465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直方体 32"/>
          <p:cNvSpPr>
            <a:spLocks noChangeAspect="1"/>
          </p:cNvSpPr>
          <p:nvPr/>
        </p:nvSpPr>
        <p:spPr>
          <a:xfrm>
            <a:off x="1904656" y="444018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直方体 33"/>
          <p:cNvSpPr>
            <a:spLocks noChangeAspect="1"/>
          </p:cNvSpPr>
          <p:nvPr/>
        </p:nvSpPr>
        <p:spPr>
          <a:xfrm>
            <a:off x="3213710" y="5099863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直方体 34"/>
          <p:cNvSpPr>
            <a:spLocks noChangeAspect="1"/>
          </p:cNvSpPr>
          <p:nvPr/>
        </p:nvSpPr>
        <p:spPr>
          <a:xfrm>
            <a:off x="1689560" y="465614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直方体 35"/>
          <p:cNvSpPr>
            <a:spLocks noChangeAspect="1"/>
          </p:cNvSpPr>
          <p:nvPr/>
        </p:nvSpPr>
        <p:spPr>
          <a:xfrm>
            <a:off x="2343725" y="531204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直方体 36"/>
          <p:cNvSpPr>
            <a:spLocks noChangeAspect="1"/>
          </p:cNvSpPr>
          <p:nvPr/>
        </p:nvSpPr>
        <p:spPr>
          <a:xfrm>
            <a:off x="3001484" y="531254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直方体 37"/>
          <p:cNvSpPr>
            <a:spLocks noChangeAspect="1"/>
          </p:cNvSpPr>
          <p:nvPr/>
        </p:nvSpPr>
        <p:spPr>
          <a:xfrm>
            <a:off x="2555041" y="444777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直方体 38"/>
          <p:cNvSpPr>
            <a:spLocks noChangeAspect="1"/>
          </p:cNvSpPr>
          <p:nvPr/>
        </p:nvSpPr>
        <p:spPr>
          <a:xfrm>
            <a:off x="2344533" y="465675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直方体 39"/>
          <p:cNvSpPr>
            <a:spLocks noChangeAspect="1"/>
          </p:cNvSpPr>
          <p:nvPr/>
        </p:nvSpPr>
        <p:spPr>
          <a:xfrm>
            <a:off x="2775173" y="357581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直方体 40"/>
          <p:cNvSpPr>
            <a:spLocks noChangeAspect="1"/>
          </p:cNvSpPr>
          <p:nvPr/>
        </p:nvSpPr>
        <p:spPr>
          <a:xfrm>
            <a:off x="3426381" y="42379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直方体 41"/>
          <p:cNvSpPr>
            <a:spLocks noChangeAspect="1"/>
          </p:cNvSpPr>
          <p:nvPr/>
        </p:nvSpPr>
        <p:spPr>
          <a:xfrm>
            <a:off x="3213419" y="4444433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直方体 42"/>
          <p:cNvSpPr>
            <a:spLocks noChangeAspect="1"/>
          </p:cNvSpPr>
          <p:nvPr/>
        </p:nvSpPr>
        <p:spPr>
          <a:xfrm>
            <a:off x="3000313" y="465623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直方体 43"/>
          <p:cNvSpPr>
            <a:spLocks noChangeAspect="1"/>
          </p:cNvSpPr>
          <p:nvPr/>
        </p:nvSpPr>
        <p:spPr>
          <a:xfrm>
            <a:off x="3421288" y="358288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直方体 44"/>
          <p:cNvSpPr>
            <a:spLocks noChangeAspect="1"/>
          </p:cNvSpPr>
          <p:nvPr/>
        </p:nvSpPr>
        <p:spPr>
          <a:xfrm>
            <a:off x="1920404" y="3789040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直方体 45"/>
          <p:cNvSpPr>
            <a:spLocks noChangeAspect="1"/>
          </p:cNvSpPr>
          <p:nvPr/>
        </p:nvSpPr>
        <p:spPr>
          <a:xfrm>
            <a:off x="2570944" y="3790022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直方体 46"/>
          <p:cNvSpPr>
            <a:spLocks noChangeAspect="1"/>
          </p:cNvSpPr>
          <p:nvPr/>
        </p:nvSpPr>
        <p:spPr>
          <a:xfrm>
            <a:off x="3213816" y="378854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直方体 47"/>
          <p:cNvSpPr>
            <a:spLocks noChangeAspect="1"/>
          </p:cNvSpPr>
          <p:nvPr/>
        </p:nvSpPr>
        <p:spPr>
          <a:xfrm>
            <a:off x="1690262" y="40021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直方体 48"/>
          <p:cNvSpPr>
            <a:spLocks noChangeAspect="1"/>
          </p:cNvSpPr>
          <p:nvPr/>
        </p:nvSpPr>
        <p:spPr>
          <a:xfrm>
            <a:off x="2345607" y="4002094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直方体 49"/>
          <p:cNvSpPr>
            <a:spLocks noChangeAspect="1"/>
          </p:cNvSpPr>
          <p:nvPr/>
        </p:nvSpPr>
        <p:spPr>
          <a:xfrm>
            <a:off x="3001251" y="400294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直方体 50"/>
          <p:cNvSpPr>
            <a:spLocks noChangeAspect="1"/>
          </p:cNvSpPr>
          <p:nvPr/>
        </p:nvSpPr>
        <p:spPr>
          <a:xfrm>
            <a:off x="2116345" y="292654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直方体 52"/>
          <p:cNvSpPr>
            <a:spLocks noChangeAspect="1"/>
          </p:cNvSpPr>
          <p:nvPr/>
        </p:nvSpPr>
        <p:spPr>
          <a:xfrm>
            <a:off x="3421288" y="292715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" name="直方体 56"/>
          <p:cNvSpPr>
            <a:spLocks noChangeAspect="1"/>
          </p:cNvSpPr>
          <p:nvPr/>
        </p:nvSpPr>
        <p:spPr>
          <a:xfrm>
            <a:off x="1690262" y="335401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9" name="直方体 58"/>
          <p:cNvSpPr>
            <a:spLocks noChangeAspect="1"/>
          </p:cNvSpPr>
          <p:nvPr/>
        </p:nvSpPr>
        <p:spPr>
          <a:xfrm>
            <a:off x="3001251" y="335483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1082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935868" y="5457127"/>
            <a:ext cx="2208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30</a:t>
            </a:r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866346" y="1312587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503866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  <p:sp>
        <p:nvSpPr>
          <p:cNvPr id="30" name="直方体 29"/>
          <p:cNvSpPr>
            <a:spLocks noChangeAspect="1"/>
          </p:cNvSpPr>
          <p:nvPr/>
        </p:nvSpPr>
        <p:spPr>
          <a:xfrm>
            <a:off x="2118235" y="4871676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直方体 31"/>
          <p:cNvSpPr>
            <a:spLocks noChangeAspect="1"/>
          </p:cNvSpPr>
          <p:nvPr/>
        </p:nvSpPr>
        <p:spPr>
          <a:xfrm>
            <a:off x="2782793" y="486289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直方体 32"/>
          <p:cNvSpPr>
            <a:spLocks noChangeAspect="1"/>
          </p:cNvSpPr>
          <p:nvPr/>
        </p:nvSpPr>
        <p:spPr>
          <a:xfrm>
            <a:off x="2127013" y="42114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直方体 35"/>
          <p:cNvSpPr>
            <a:spLocks noChangeAspect="1"/>
          </p:cNvSpPr>
          <p:nvPr/>
        </p:nvSpPr>
        <p:spPr>
          <a:xfrm>
            <a:off x="1911817" y="508374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直方体 36"/>
          <p:cNvSpPr>
            <a:spLocks noChangeAspect="1"/>
          </p:cNvSpPr>
          <p:nvPr/>
        </p:nvSpPr>
        <p:spPr>
          <a:xfrm>
            <a:off x="2562054" y="50807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直方体 38"/>
          <p:cNvSpPr>
            <a:spLocks noChangeAspect="1"/>
          </p:cNvSpPr>
          <p:nvPr/>
        </p:nvSpPr>
        <p:spPr>
          <a:xfrm>
            <a:off x="2775173" y="422833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直方体 39"/>
          <p:cNvSpPr>
            <a:spLocks noChangeAspect="1"/>
          </p:cNvSpPr>
          <p:nvPr/>
        </p:nvSpPr>
        <p:spPr>
          <a:xfrm>
            <a:off x="3419878" y="489611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直方体 40"/>
          <p:cNvSpPr>
            <a:spLocks noChangeAspect="1"/>
          </p:cNvSpPr>
          <p:nvPr/>
        </p:nvSpPr>
        <p:spPr>
          <a:xfrm>
            <a:off x="1687136" y="530990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直方体 41"/>
          <p:cNvSpPr>
            <a:spLocks noChangeAspect="1"/>
          </p:cNvSpPr>
          <p:nvPr/>
        </p:nvSpPr>
        <p:spPr>
          <a:xfrm>
            <a:off x="2116345" y="357465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直方体 42"/>
          <p:cNvSpPr>
            <a:spLocks noChangeAspect="1"/>
          </p:cNvSpPr>
          <p:nvPr/>
        </p:nvSpPr>
        <p:spPr>
          <a:xfrm>
            <a:off x="1904656" y="444018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直方体 43"/>
          <p:cNvSpPr>
            <a:spLocks noChangeAspect="1"/>
          </p:cNvSpPr>
          <p:nvPr/>
        </p:nvSpPr>
        <p:spPr>
          <a:xfrm>
            <a:off x="3213710" y="5099863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直方体 44"/>
          <p:cNvSpPr>
            <a:spLocks noChangeAspect="1"/>
          </p:cNvSpPr>
          <p:nvPr/>
        </p:nvSpPr>
        <p:spPr>
          <a:xfrm>
            <a:off x="1689560" y="465614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直方体 45"/>
          <p:cNvSpPr>
            <a:spLocks noChangeAspect="1"/>
          </p:cNvSpPr>
          <p:nvPr/>
        </p:nvSpPr>
        <p:spPr>
          <a:xfrm>
            <a:off x="2343725" y="531204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直方体 47"/>
          <p:cNvSpPr>
            <a:spLocks noChangeAspect="1"/>
          </p:cNvSpPr>
          <p:nvPr/>
        </p:nvSpPr>
        <p:spPr>
          <a:xfrm>
            <a:off x="2555041" y="444777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直方体 48"/>
          <p:cNvSpPr>
            <a:spLocks noChangeAspect="1"/>
          </p:cNvSpPr>
          <p:nvPr/>
        </p:nvSpPr>
        <p:spPr>
          <a:xfrm>
            <a:off x="2344533" y="465675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直方体 49"/>
          <p:cNvSpPr>
            <a:spLocks noChangeAspect="1"/>
          </p:cNvSpPr>
          <p:nvPr/>
        </p:nvSpPr>
        <p:spPr>
          <a:xfrm>
            <a:off x="2775173" y="357581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直方体 50"/>
          <p:cNvSpPr>
            <a:spLocks noChangeAspect="1"/>
          </p:cNvSpPr>
          <p:nvPr/>
        </p:nvSpPr>
        <p:spPr>
          <a:xfrm>
            <a:off x="3426381" y="42379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直方体 51"/>
          <p:cNvSpPr>
            <a:spLocks noChangeAspect="1"/>
          </p:cNvSpPr>
          <p:nvPr/>
        </p:nvSpPr>
        <p:spPr>
          <a:xfrm>
            <a:off x="3213419" y="4444433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直方体 53"/>
          <p:cNvSpPr>
            <a:spLocks noChangeAspect="1"/>
          </p:cNvSpPr>
          <p:nvPr/>
        </p:nvSpPr>
        <p:spPr>
          <a:xfrm>
            <a:off x="3421288" y="358288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直方体 54"/>
          <p:cNvSpPr>
            <a:spLocks noChangeAspect="1"/>
          </p:cNvSpPr>
          <p:nvPr/>
        </p:nvSpPr>
        <p:spPr>
          <a:xfrm>
            <a:off x="1907704" y="3789040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6" name="直方体 55"/>
          <p:cNvSpPr>
            <a:spLocks noChangeAspect="1"/>
          </p:cNvSpPr>
          <p:nvPr/>
        </p:nvSpPr>
        <p:spPr>
          <a:xfrm>
            <a:off x="2558244" y="3790022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" name="直方体 56"/>
          <p:cNvSpPr>
            <a:spLocks noChangeAspect="1"/>
          </p:cNvSpPr>
          <p:nvPr/>
        </p:nvSpPr>
        <p:spPr>
          <a:xfrm>
            <a:off x="3213816" y="378854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直方体 60"/>
          <p:cNvSpPr>
            <a:spLocks noChangeAspect="1"/>
          </p:cNvSpPr>
          <p:nvPr/>
        </p:nvSpPr>
        <p:spPr>
          <a:xfrm>
            <a:off x="2116345" y="292654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2" name="直方体 61"/>
          <p:cNvSpPr>
            <a:spLocks noChangeAspect="1"/>
          </p:cNvSpPr>
          <p:nvPr/>
        </p:nvSpPr>
        <p:spPr>
          <a:xfrm>
            <a:off x="2762473" y="292770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3" name="直方体 62"/>
          <p:cNvSpPr>
            <a:spLocks noChangeAspect="1"/>
          </p:cNvSpPr>
          <p:nvPr/>
        </p:nvSpPr>
        <p:spPr>
          <a:xfrm>
            <a:off x="3421288" y="292715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9" name="直方体 78"/>
          <p:cNvSpPr>
            <a:spLocks noChangeAspect="1"/>
          </p:cNvSpPr>
          <p:nvPr/>
        </p:nvSpPr>
        <p:spPr>
          <a:xfrm>
            <a:off x="1470924" y="552448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4" name="直方体 93"/>
          <p:cNvSpPr>
            <a:spLocks noChangeAspect="1"/>
          </p:cNvSpPr>
          <p:nvPr/>
        </p:nvSpPr>
        <p:spPr>
          <a:xfrm>
            <a:off x="4077310" y="4883963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5" name="直方体 94"/>
          <p:cNvSpPr>
            <a:spLocks noChangeAspect="1"/>
          </p:cNvSpPr>
          <p:nvPr/>
        </p:nvSpPr>
        <p:spPr>
          <a:xfrm>
            <a:off x="4077019" y="4228533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6" name="直方体 95"/>
          <p:cNvSpPr>
            <a:spLocks noChangeAspect="1"/>
          </p:cNvSpPr>
          <p:nvPr/>
        </p:nvSpPr>
        <p:spPr>
          <a:xfrm>
            <a:off x="4077416" y="357264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7" name="直方体 96"/>
          <p:cNvSpPr>
            <a:spLocks noChangeAspect="1"/>
          </p:cNvSpPr>
          <p:nvPr/>
        </p:nvSpPr>
        <p:spPr>
          <a:xfrm>
            <a:off x="4077416" y="292453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0194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935868" y="5457127"/>
            <a:ext cx="2208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24</a:t>
            </a:r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866346" y="1312587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503866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  <p:sp>
        <p:nvSpPr>
          <p:cNvPr id="23" name="直方体 22"/>
          <p:cNvSpPr>
            <a:spLocks noChangeAspect="1"/>
          </p:cNvSpPr>
          <p:nvPr/>
        </p:nvSpPr>
        <p:spPr>
          <a:xfrm>
            <a:off x="2118235" y="4871676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直方体 23"/>
          <p:cNvSpPr>
            <a:spLocks noChangeAspect="1"/>
          </p:cNvSpPr>
          <p:nvPr/>
        </p:nvSpPr>
        <p:spPr>
          <a:xfrm>
            <a:off x="2782793" y="486289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直方体 24"/>
          <p:cNvSpPr>
            <a:spLocks noChangeAspect="1"/>
          </p:cNvSpPr>
          <p:nvPr/>
        </p:nvSpPr>
        <p:spPr>
          <a:xfrm>
            <a:off x="2127013" y="42114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直方体 25"/>
          <p:cNvSpPr>
            <a:spLocks noChangeAspect="1"/>
          </p:cNvSpPr>
          <p:nvPr/>
        </p:nvSpPr>
        <p:spPr>
          <a:xfrm>
            <a:off x="1911817" y="508374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直方体 27"/>
          <p:cNvSpPr>
            <a:spLocks noChangeAspect="1"/>
          </p:cNvSpPr>
          <p:nvPr/>
        </p:nvSpPr>
        <p:spPr>
          <a:xfrm>
            <a:off x="2562054" y="50807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直方体 30"/>
          <p:cNvSpPr>
            <a:spLocks noChangeAspect="1"/>
          </p:cNvSpPr>
          <p:nvPr/>
        </p:nvSpPr>
        <p:spPr>
          <a:xfrm>
            <a:off x="2775173" y="422833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直方体 31"/>
          <p:cNvSpPr>
            <a:spLocks noChangeAspect="1"/>
          </p:cNvSpPr>
          <p:nvPr/>
        </p:nvSpPr>
        <p:spPr>
          <a:xfrm>
            <a:off x="3419878" y="489611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直方体 33"/>
          <p:cNvSpPr>
            <a:spLocks noChangeAspect="1"/>
          </p:cNvSpPr>
          <p:nvPr/>
        </p:nvSpPr>
        <p:spPr>
          <a:xfrm>
            <a:off x="2116345" y="357465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直方体 35"/>
          <p:cNvSpPr>
            <a:spLocks noChangeAspect="1"/>
          </p:cNvSpPr>
          <p:nvPr/>
        </p:nvSpPr>
        <p:spPr>
          <a:xfrm>
            <a:off x="1904656" y="444018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直方体 36"/>
          <p:cNvSpPr>
            <a:spLocks noChangeAspect="1"/>
          </p:cNvSpPr>
          <p:nvPr/>
        </p:nvSpPr>
        <p:spPr>
          <a:xfrm>
            <a:off x="3213710" y="5099863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直方体 40"/>
          <p:cNvSpPr>
            <a:spLocks noChangeAspect="1"/>
          </p:cNvSpPr>
          <p:nvPr/>
        </p:nvSpPr>
        <p:spPr>
          <a:xfrm>
            <a:off x="2343725" y="531204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直方体 42"/>
          <p:cNvSpPr>
            <a:spLocks noChangeAspect="1"/>
          </p:cNvSpPr>
          <p:nvPr/>
        </p:nvSpPr>
        <p:spPr>
          <a:xfrm>
            <a:off x="2555041" y="444777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直方体 43"/>
          <p:cNvSpPr>
            <a:spLocks noChangeAspect="1"/>
          </p:cNvSpPr>
          <p:nvPr/>
        </p:nvSpPr>
        <p:spPr>
          <a:xfrm>
            <a:off x="2344533" y="465675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直方体 45"/>
          <p:cNvSpPr>
            <a:spLocks noChangeAspect="1"/>
          </p:cNvSpPr>
          <p:nvPr/>
        </p:nvSpPr>
        <p:spPr>
          <a:xfrm>
            <a:off x="3426381" y="42379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直方体 46"/>
          <p:cNvSpPr>
            <a:spLocks noChangeAspect="1"/>
          </p:cNvSpPr>
          <p:nvPr/>
        </p:nvSpPr>
        <p:spPr>
          <a:xfrm>
            <a:off x="3213419" y="4444433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直方体 48"/>
          <p:cNvSpPr>
            <a:spLocks noChangeAspect="1"/>
          </p:cNvSpPr>
          <p:nvPr/>
        </p:nvSpPr>
        <p:spPr>
          <a:xfrm>
            <a:off x="3421288" y="358288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直方体 49"/>
          <p:cNvSpPr>
            <a:spLocks noChangeAspect="1"/>
          </p:cNvSpPr>
          <p:nvPr/>
        </p:nvSpPr>
        <p:spPr>
          <a:xfrm>
            <a:off x="1907704" y="3789040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直方体 53"/>
          <p:cNvSpPr>
            <a:spLocks noChangeAspect="1"/>
          </p:cNvSpPr>
          <p:nvPr/>
        </p:nvSpPr>
        <p:spPr>
          <a:xfrm>
            <a:off x="2345607" y="4002094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6" name="直方体 55"/>
          <p:cNvSpPr>
            <a:spLocks noChangeAspect="1"/>
          </p:cNvSpPr>
          <p:nvPr/>
        </p:nvSpPr>
        <p:spPr>
          <a:xfrm>
            <a:off x="2116345" y="292654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8" name="直方体 57"/>
          <p:cNvSpPr>
            <a:spLocks noChangeAspect="1"/>
          </p:cNvSpPr>
          <p:nvPr/>
        </p:nvSpPr>
        <p:spPr>
          <a:xfrm>
            <a:off x="3421288" y="292715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直方体 64"/>
          <p:cNvSpPr>
            <a:spLocks noChangeAspect="1"/>
          </p:cNvSpPr>
          <p:nvPr/>
        </p:nvSpPr>
        <p:spPr>
          <a:xfrm>
            <a:off x="2126628" y="2271222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4" name="直方体 73"/>
          <p:cNvSpPr>
            <a:spLocks noChangeAspect="1"/>
          </p:cNvSpPr>
          <p:nvPr/>
        </p:nvSpPr>
        <p:spPr>
          <a:xfrm>
            <a:off x="2126628" y="552890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" name="直方体 74"/>
          <p:cNvSpPr>
            <a:spLocks noChangeAspect="1"/>
          </p:cNvSpPr>
          <p:nvPr/>
        </p:nvSpPr>
        <p:spPr>
          <a:xfrm>
            <a:off x="2127436" y="4873623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6" name="直方体 75"/>
          <p:cNvSpPr>
            <a:spLocks noChangeAspect="1"/>
          </p:cNvSpPr>
          <p:nvPr/>
        </p:nvSpPr>
        <p:spPr>
          <a:xfrm>
            <a:off x="2128510" y="4218962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9792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928162" y="5457127"/>
            <a:ext cx="21860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25</a:t>
            </a:r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866346" y="1312587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503866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  <p:sp>
        <p:nvSpPr>
          <p:cNvPr id="23" name="直方体 22"/>
          <p:cNvSpPr>
            <a:spLocks noChangeAspect="1"/>
          </p:cNvSpPr>
          <p:nvPr/>
        </p:nvSpPr>
        <p:spPr>
          <a:xfrm>
            <a:off x="2118235" y="4871676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直方体 23"/>
          <p:cNvSpPr>
            <a:spLocks noChangeAspect="1"/>
          </p:cNvSpPr>
          <p:nvPr/>
        </p:nvSpPr>
        <p:spPr>
          <a:xfrm>
            <a:off x="2782793" y="486289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直方体 25"/>
          <p:cNvSpPr>
            <a:spLocks noChangeAspect="1"/>
          </p:cNvSpPr>
          <p:nvPr/>
        </p:nvSpPr>
        <p:spPr>
          <a:xfrm>
            <a:off x="2127013" y="42114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直方体 27"/>
          <p:cNvSpPr>
            <a:spLocks noChangeAspect="1"/>
          </p:cNvSpPr>
          <p:nvPr/>
        </p:nvSpPr>
        <p:spPr>
          <a:xfrm>
            <a:off x="1911817" y="508374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直方体 28"/>
          <p:cNvSpPr>
            <a:spLocks noChangeAspect="1"/>
          </p:cNvSpPr>
          <p:nvPr/>
        </p:nvSpPr>
        <p:spPr>
          <a:xfrm>
            <a:off x="2562054" y="50807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直方体 31"/>
          <p:cNvSpPr>
            <a:spLocks noChangeAspect="1"/>
          </p:cNvSpPr>
          <p:nvPr/>
        </p:nvSpPr>
        <p:spPr>
          <a:xfrm>
            <a:off x="2775173" y="422833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直方体 32"/>
          <p:cNvSpPr>
            <a:spLocks noChangeAspect="1"/>
          </p:cNvSpPr>
          <p:nvPr/>
        </p:nvSpPr>
        <p:spPr>
          <a:xfrm>
            <a:off x="3419878" y="489611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直方体 33"/>
          <p:cNvSpPr>
            <a:spLocks noChangeAspect="1"/>
          </p:cNvSpPr>
          <p:nvPr/>
        </p:nvSpPr>
        <p:spPr>
          <a:xfrm>
            <a:off x="1687136" y="530990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直方体 35"/>
          <p:cNvSpPr>
            <a:spLocks noChangeAspect="1"/>
          </p:cNvSpPr>
          <p:nvPr/>
        </p:nvSpPr>
        <p:spPr>
          <a:xfrm>
            <a:off x="2116345" y="357465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直方体 39"/>
          <p:cNvSpPr>
            <a:spLocks noChangeAspect="1"/>
          </p:cNvSpPr>
          <p:nvPr/>
        </p:nvSpPr>
        <p:spPr>
          <a:xfrm>
            <a:off x="1904656" y="444018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直方体 40"/>
          <p:cNvSpPr>
            <a:spLocks noChangeAspect="1"/>
          </p:cNvSpPr>
          <p:nvPr/>
        </p:nvSpPr>
        <p:spPr>
          <a:xfrm>
            <a:off x="3213710" y="5099863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直方体 41"/>
          <p:cNvSpPr>
            <a:spLocks noChangeAspect="1"/>
          </p:cNvSpPr>
          <p:nvPr/>
        </p:nvSpPr>
        <p:spPr>
          <a:xfrm>
            <a:off x="1689560" y="465614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直方体 42"/>
          <p:cNvSpPr>
            <a:spLocks noChangeAspect="1"/>
          </p:cNvSpPr>
          <p:nvPr/>
        </p:nvSpPr>
        <p:spPr>
          <a:xfrm>
            <a:off x="2343725" y="531204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直方体 44"/>
          <p:cNvSpPr>
            <a:spLocks noChangeAspect="1"/>
          </p:cNvSpPr>
          <p:nvPr/>
        </p:nvSpPr>
        <p:spPr>
          <a:xfrm>
            <a:off x="2555041" y="444777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直方体 45"/>
          <p:cNvSpPr>
            <a:spLocks noChangeAspect="1"/>
          </p:cNvSpPr>
          <p:nvPr/>
        </p:nvSpPr>
        <p:spPr>
          <a:xfrm>
            <a:off x="2344533" y="465675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直方体 46"/>
          <p:cNvSpPr>
            <a:spLocks noChangeAspect="1"/>
          </p:cNvSpPr>
          <p:nvPr/>
        </p:nvSpPr>
        <p:spPr>
          <a:xfrm>
            <a:off x="2775173" y="357581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直方体 47"/>
          <p:cNvSpPr>
            <a:spLocks noChangeAspect="1"/>
          </p:cNvSpPr>
          <p:nvPr/>
        </p:nvSpPr>
        <p:spPr>
          <a:xfrm>
            <a:off x="3426381" y="42379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直方体 48"/>
          <p:cNvSpPr>
            <a:spLocks noChangeAspect="1"/>
          </p:cNvSpPr>
          <p:nvPr/>
        </p:nvSpPr>
        <p:spPr>
          <a:xfrm>
            <a:off x="3213419" y="4444433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直方体 50"/>
          <p:cNvSpPr>
            <a:spLocks noChangeAspect="1"/>
          </p:cNvSpPr>
          <p:nvPr/>
        </p:nvSpPr>
        <p:spPr>
          <a:xfrm>
            <a:off x="3421288" y="358288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直方体 51"/>
          <p:cNvSpPr>
            <a:spLocks noChangeAspect="1"/>
          </p:cNvSpPr>
          <p:nvPr/>
        </p:nvSpPr>
        <p:spPr>
          <a:xfrm>
            <a:off x="1907704" y="3789040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直方体 52"/>
          <p:cNvSpPr>
            <a:spLocks noChangeAspect="1"/>
          </p:cNvSpPr>
          <p:nvPr/>
        </p:nvSpPr>
        <p:spPr>
          <a:xfrm>
            <a:off x="2558244" y="3790022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直方体 54"/>
          <p:cNvSpPr>
            <a:spLocks noChangeAspect="1"/>
          </p:cNvSpPr>
          <p:nvPr/>
        </p:nvSpPr>
        <p:spPr>
          <a:xfrm>
            <a:off x="1690262" y="40021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8" name="直方体 57"/>
          <p:cNvSpPr>
            <a:spLocks noChangeAspect="1"/>
          </p:cNvSpPr>
          <p:nvPr/>
        </p:nvSpPr>
        <p:spPr>
          <a:xfrm>
            <a:off x="2103645" y="292654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9" name="直方体 58"/>
          <p:cNvSpPr>
            <a:spLocks noChangeAspect="1"/>
          </p:cNvSpPr>
          <p:nvPr/>
        </p:nvSpPr>
        <p:spPr>
          <a:xfrm>
            <a:off x="2762473" y="292770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直方体 60"/>
          <p:cNvSpPr>
            <a:spLocks noChangeAspect="1"/>
          </p:cNvSpPr>
          <p:nvPr/>
        </p:nvSpPr>
        <p:spPr>
          <a:xfrm>
            <a:off x="1895004" y="3140930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7936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直方体 81"/>
          <p:cNvSpPr>
            <a:spLocks noChangeAspect="1"/>
          </p:cNvSpPr>
          <p:nvPr/>
        </p:nvSpPr>
        <p:spPr>
          <a:xfrm>
            <a:off x="2338287" y="2711452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4" name="直方体 83"/>
          <p:cNvSpPr>
            <a:spLocks noChangeAspect="1"/>
          </p:cNvSpPr>
          <p:nvPr/>
        </p:nvSpPr>
        <p:spPr>
          <a:xfrm>
            <a:off x="2985525" y="466263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5" name="直方体 84"/>
          <p:cNvSpPr>
            <a:spLocks noChangeAspect="1"/>
          </p:cNvSpPr>
          <p:nvPr/>
        </p:nvSpPr>
        <p:spPr>
          <a:xfrm>
            <a:off x="2987949" y="4008872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6" name="直方体 85"/>
          <p:cNvSpPr>
            <a:spLocks noChangeAspect="1"/>
          </p:cNvSpPr>
          <p:nvPr/>
        </p:nvSpPr>
        <p:spPr>
          <a:xfrm>
            <a:off x="2988651" y="3367544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7" name="直方体 86"/>
          <p:cNvSpPr>
            <a:spLocks noChangeAspect="1"/>
          </p:cNvSpPr>
          <p:nvPr/>
        </p:nvSpPr>
        <p:spPr>
          <a:xfrm>
            <a:off x="2988651" y="2706734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9" name="直方体 78"/>
          <p:cNvSpPr>
            <a:spLocks noChangeAspect="1"/>
          </p:cNvSpPr>
          <p:nvPr/>
        </p:nvSpPr>
        <p:spPr>
          <a:xfrm>
            <a:off x="2335161" y="466734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0" name="直方体 79"/>
          <p:cNvSpPr>
            <a:spLocks noChangeAspect="1"/>
          </p:cNvSpPr>
          <p:nvPr/>
        </p:nvSpPr>
        <p:spPr>
          <a:xfrm>
            <a:off x="2337585" y="4013590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1" name="直方体 80"/>
          <p:cNvSpPr>
            <a:spLocks noChangeAspect="1"/>
          </p:cNvSpPr>
          <p:nvPr/>
        </p:nvSpPr>
        <p:spPr>
          <a:xfrm>
            <a:off x="2338287" y="3359562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66346" y="5457127"/>
            <a:ext cx="2277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27</a:t>
            </a:r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866346" y="1312587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503866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  <p:sp>
        <p:nvSpPr>
          <p:cNvPr id="26" name="直方体 25"/>
          <p:cNvSpPr>
            <a:spLocks noChangeAspect="1"/>
          </p:cNvSpPr>
          <p:nvPr/>
        </p:nvSpPr>
        <p:spPr>
          <a:xfrm>
            <a:off x="2118235" y="4871676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直方体 27"/>
          <p:cNvSpPr>
            <a:spLocks noChangeAspect="1"/>
          </p:cNvSpPr>
          <p:nvPr/>
        </p:nvSpPr>
        <p:spPr>
          <a:xfrm>
            <a:off x="2782793" y="486289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直方体 28"/>
          <p:cNvSpPr>
            <a:spLocks noChangeAspect="1"/>
          </p:cNvSpPr>
          <p:nvPr/>
        </p:nvSpPr>
        <p:spPr>
          <a:xfrm>
            <a:off x="2127013" y="42114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直方体 31"/>
          <p:cNvSpPr>
            <a:spLocks noChangeAspect="1"/>
          </p:cNvSpPr>
          <p:nvPr/>
        </p:nvSpPr>
        <p:spPr>
          <a:xfrm>
            <a:off x="1911817" y="508374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直方体 33"/>
          <p:cNvSpPr>
            <a:spLocks noChangeAspect="1"/>
          </p:cNvSpPr>
          <p:nvPr/>
        </p:nvSpPr>
        <p:spPr>
          <a:xfrm>
            <a:off x="2562054" y="50807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直方体 35"/>
          <p:cNvSpPr>
            <a:spLocks noChangeAspect="1"/>
          </p:cNvSpPr>
          <p:nvPr/>
        </p:nvSpPr>
        <p:spPr>
          <a:xfrm>
            <a:off x="2775173" y="422833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直方体 39"/>
          <p:cNvSpPr>
            <a:spLocks noChangeAspect="1"/>
          </p:cNvSpPr>
          <p:nvPr/>
        </p:nvSpPr>
        <p:spPr>
          <a:xfrm>
            <a:off x="3626040" y="4665836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直方体 40"/>
          <p:cNvSpPr>
            <a:spLocks noChangeAspect="1"/>
          </p:cNvSpPr>
          <p:nvPr/>
        </p:nvSpPr>
        <p:spPr>
          <a:xfrm>
            <a:off x="1687136" y="530990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直方体 41"/>
          <p:cNvSpPr>
            <a:spLocks noChangeAspect="1"/>
          </p:cNvSpPr>
          <p:nvPr/>
        </p:nvSpPr>
        <p:spPr>
          <a:xfrm>
            <a:off x="2116345" y="357465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直方体 42"/>
          <p:cNvSpPr>
            <a:spLocks noChangeAspect="1"/>
          </p:cNvSpPr>
          <p:nvPr/>
        </p:nvSpPr>
        <p:spPr>
          <a:xfrm>
            <a:off x="1904656" y="444018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直方体 43"/>
          <p:cNvSpPr>
            <a:spLocks noChangeAspect="1"/>
          </p:cNvSpPr>
          <p:nvPr/>
        </p:nvSpPr>
        <p:spPr>
          <a:xfrm>
            <a:off x="3419872" y="4869584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直方体 45"/>
          <p:cNvSpPr>
            <a:spLocks noChangeAspect="1"/>
          </p:cNvSpPr>
          <p:nvPr/>
        </p:nvSpPr>
        <p:spPr>
          <a:xfrm>
            <a:off x="2343725" y="531204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直方体 47"/>
          <p:cNvSpPr>
            <a:spLocks noChangeAspect="1"/>
          </p:cNvSpPr>
          <p:nvPr/>
        </p:nvSpPr>
        <p:spPr>
          <a:xfrm>
            <a:off x="2555041" y="444777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直方体 48"/>
          <p:cNvSpPr>
            <a:spLocks noChangeAspect="1"/>
          </p:cNvSpPr>
          <p:nvPr/>
        </p:nvSpPr>
        <p:spPr>
          <a:xfrm>
            <a:off x="2344533" y="465675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直方体 54"/>
          <p:cNvSpPr>
            <a:spLocks noChangeAspect="1"/>
          </p:cNvSpPr>
          <p:nvPr/>
        </p:nvSpPr>
        <p:spPr>
          <a:xfrm>
            <a:off x="1907704" y="3789040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6" name="直方体 55"/>
          <p:cNvSpPr>
            <a:spLocks noChangeAspect="1"/>
          </p:cNvSpPr>
          <p:nvPr/>
        </p:nvSpPr>
        <p:spPr>
          <a:xfrm>
            <a:off x="2558244" y="3790022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直方体 60"/>
          <p:cNvSpPr>
            <a:spLocks noChangeAspect="1"/>
          </p:cNvSpPr>
          <p:nvPr/>
        </p:nvSpPr>
        <p:spPr>
          <a:xfrm>
            <a:off x="2116345" y="292654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直方体 63"/>
          <p:cNvSpPr>
            <a:spLocks noChangeAspect="1"/>
          </p:cNvSpPr>
          <p:nvPr/>
        </p:nvSpPr>
        <p:spPr>
          <a:xfrm>
            <a:off x="1907704" y="3140930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直方体 64"/>
          <p:cNvSpPr>
            <a:spLocks noChangeAspect="1"/>
          </p:cNvSpPr>
          <p:nvPr/>
        </p:nvSpPr>
        <p:spPr>
          <a:xfrm>
            <a:off x="2558244" y="3141912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370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866346" y="5457127"/>
            <a:ext cx="2247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25</a:t>
            </a:r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866346" y="1312587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503866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  <p:sp>
        <p:nvSpPr>
          <p:cNvPr id="25" name="直方体 24"/>
          <p:cNvSpPr>
            <a:spLocks noChangeAspect="1"/>
          </p:cNvSpPr>
          <p:nvPr/>
        </p:nvSpPr>
        <p:spPr>
          <a:xfrm>
            <a:off x="2118235" y="4871676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直方体 28"/>
          <p:cNvSpPr>
            <a:spLocks noChangeAspect="1"/>
          </p:cNvSpPr>
          <p:nvPr/>
        </p:nvSpPr>
        <p:spPr>
          <a:xfrm>
            <a:off x="2782793" y="486289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直方体 31"/>
          <p:cNvSpPr>
            <a:spLocks noChangeAspect="1"/>
          </p:cNvSpPr>
          <p:nvPr/>
        </p:nvSpPr>
        <p:spPr>
          <a:xfrm>
            <a:off x="2127013" y="42114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直方体 32"/>
          <p:cNvSpPr>
            <a:spLocks noChangeAspect="1"/>
          </p:cNvSpPr>
          <p:nvPr/>
        </p:nvSpPr>
        <p:spPr>
          <a:xfrm>
            <a:off x="1911817" y="508374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直方体 33"/>
          <p:cNvSpPr>
            <a:spLocks noChangeAspect="1"/>
          </p:cNvSpPr>
          <p:nvPr/>
        </p:nvSpPr>
        <p:spPr>
          <a:xfrm>
            <a:off x="2562054" y="50807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直方体 35"/>
          <p:cNvSpPr>
            <a:spLocks noChangeAspect="1"/>
          </p:cNvSpPr>
          <p:nvPr/>
        </p:nvSpPr>
        <p:spPr>
          <a:xfrm>
            <a:off x="2775173" y="422833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直方体 36"/>
          <p:cNvSpPr>
            <a:spLocks noChangeAspect="1"/>
          </p:cNvSpPr>
          <p:nvPr/>
        </p:nvSpPr>
        <p:spPr>
          <a:xfrm>
            <a:off x="3419878" y="489611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直方体 37"/>
          <p:cNvSpPr>
            <a:spLocks noChangeAspect="1"/>
          </p:cNvSpPr>
          <p:nvPr/>
        </p:nvSpPr>
        <p:spPr>
          <a:xfrm>
            <a:off x="1687136" y="530990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直方体 38"/>
          <p:cNvSpPr>
            <a:spLocks noChangeAspect="1"/>
          </p:cNvSpPr>
          <p:nvPr/>
        </p:nvSpPr>
        <p:spPr>
          <a:xfrm>
            <a:off x="2116345" y="357465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直方体 40"/>
          <p:cNvSpPr>
            <a:spLocks noChangeAspect="1"/>
          </p:cNvSpPr>
          <p:nvPr/>
        </p:nvSpPr>
        <p:spPr>
          <a:xfrm>
            <a:off x="1904656" y="444018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直方体 42"/>
          <p:cNvSpPr>
            <a:spLocks noChangeAspect="1"/>
          </p:cNvSpPr>
          <p:nvPr/>
        </p:nvSpPr>
        <p:spPr>
          <a:xfrm>
            <a:off x="3213710" y="5099863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直方体 43"/>
          <p:cNvSpPr>
            <a:spLocks noChangeAspect="1"/>
          </p:cNvSpPr>
          <p:nvPr/>
        </p:nvSpPr>
        <p:spPr>
          <a:xfrm>
            <a:off x="1689560" y="465614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直方体 45"/>
          <p:cNvSpPr>
            <a:spLocks noChangeAspect="1"/>
          </p:cNvSpPr>
          <p:nvPr/>
        </p:nvSpPr>
        <p:spPr>
          <a:xfrm>
            <a:off x="3001484" y="531254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直方体 46"/>
          <p:cNvSpPr>
            <a:spLocks noChangeAspect="1"/>
          </p:cNvSpPr>
          <p:nvPr/>
        </p:nvSpPr>
        <p:spPr>
          <a:xfrm>
            <a:off x="2555041" y="444777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直方体 48"/>
          <p:cNvSpPr>
            <a:spLocks noChangeAspect="1"/>
          </p:cNvSpPr>
          <p:nvPr/>
        </p:nvSpPr>
        <p:spPr>
          <a:xfrm>
            <a:off x="2775173" y="357581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直方体 49"/>
          <p:cNvSpPr>
            <a:spLocks noChangeAspect="1"/>
          </p:cNvSpPr>
          <p:nvPr/>
        </p:nvSpPr>
        <p:spPr>
          <a:xfrm>
            <a:off x="3426381" y="42379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直方体 51"/>
          <p:cNvSpPr>
            <a:spLocks noChangeAspect="1"/>
          </p:cNvSpPr>
          <p:nvPr/>
        </p:nvSpPr>
        <p:spPr>
          <a:xfrm>
            <a:off x="3000313" y="465623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直方体 52"/>
          <p:cNvSpPr>
            <a:spLocks noChangeAspect="1"/>
          </p:cNvSpPr>
          <p:nvPr/>
        </p:nvSpPr>
        <p:spPr>
          <a:xfrm>
            <a:off x="3421288" y="358288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直方体 53"/>
          <p:cNvSpPr>
            <a:spLocks noChangeAspect="1"/>
          </p:cNvSpPr>
          <p:nvPr/>
        </p:nvSpPr>
        <p:spPr>
          <a:xfrm>
            <a:off x="1907704" y="3789040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直方体 54"/>
          <p:cNvSpPr>
            <a:spLocks noChangeAspect="1"/>
          </p:cNvSpPr>
          <p:nvPr/>
        </p:nvSpPr>
        <p:spPr>
          <a:xfrm>
            <a:off x="2570944" y="3790022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" name="直方体 56"/>
          <p:cNvSpPr>
            <a:spLocks noChangeAspect="1"/>
          </p:cNvSpPr>
          <p:nvPr/>
        </p:nvSpPr>
        <p:spPr>
          <a:xfrm>
            <a:off x="1690262" y="40021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0" name="直方体 59"/>
          <p:cNvSpPr>
            <a:spLocks noChangeAspect="1"/>
          </p:cNvSpPr>
          <p:nvPr/>
        </p:nvSpPr>
        <p:spPr>
          <a:xfrm>
            <a:off x="2116345" y="292654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直方体 60"/>
          <p:cNvSpPr>
            <a:spLocks noChangeAspect="1"/>
          </p:cNvSpPr>
          <p:nvPr/>
        </p:nvSpPr>
        <p:spPr>
          <a:xfrm>
            <a:off x="2775173" y="292770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3" name="直方体 62"/>
          <p:cNvSpPr>
            <a:spLocks noChangeAspect="1"/>
          </p:cNvSpPr>
          <p:nvPr/>
        </p:nvSpPr>
        <p:spPr>
          <a:xfrm>
            <a:off x="1907704" y="3140930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直方体 65"/>
          <p:cNvSpPr>
            <a:spLocks noChangeAspect="1"/>
          </p:cNvSpPr>
          <p:nvPr/>
        </p:nvSpPr>
        <p:spPr>
          <a:xfrm>
            <a:off x="1690262" y="335401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6840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866346" y="5457127"/>
            <a:ext cx="20300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29</a:t>
            </a:r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sp>
        <p:nvSpPr>
          <p:cNvPr id="16" name="額縁 15"/>
          <p:cNvSpPr/>
          <p:nvPr/>
        </p:nvSpPr>
        <p:spPr>
          <a:xfrm>
            <a:off x="5503866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  <p:sp>
        <p:nvSpPr>
          <p:cNvPr id="28" name="直方体 27"/>
          <p:cNvSpPr>
            <a:spLocks noChangeAspect="1"/>
          </p:cNvSpPr>
          <p:nvPr/>
        </p:nvSpPr>
        <p:spPr>
          <a:xfrm>
            <a:off x="2118235" y="4871676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直方体 28"/>
          <p:cNvSpPr>
            <a:spLocks noChangeAspect="1"/>
          </p:cNvSpPr>
          <p:nvPr/>
        </p:nvSpPr>
        <p:spPr>
          <a:xfrm>
            <a:off x="2782793" y="486289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直方体 31"/>
          <p:cNvSpPr>
            <a:spLocks noChangeAspect="1"/>
          </p:cNvSpPr>
          <p:nvPr/>
        </p:nvSpPr>
        <p:spPr>
          <a:xfrm>
            <a:off x="2127013" y="42114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直方体 32"/>
          <p:cNvSpPr>
            <a:spLocks noChangeAspect="1"/>
          </p:cNvSpPr>
          <p:nvPr/>
        </p:nvSpPr>
        <p:spPr>
          <a:xfrm>
            <a:off x="1911817" y="508374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直方体 33"/>
          <p:cNvSpPr>
            <a:spLocks noChangeAspect="1"/>
          </p:cNvSpPr>
          <p:nvPr/>
        </p:nvSpPr>
        <p:spPr>
          <a:xfrm>
            <a:off x="2562054" y="50807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直方体 35"/>
          <p:cNvSpPr>
            <a:spLocks noChangeAspect="1"/>
          </p:cNvSpPr>
          <p:nvPr/>
        </p:nvSpPr>
        <p:spPr>
          <a:xfrm>
            <a:off x="2775173" y="422833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直方体 36"/>
          <p:cNvSpPr>
            <a:spLocks noChangeAspect="1"/>
          </p:cNvSpPr>
          <p:nvPr/>
        </p:nvSpPr>
        <p:spPr>
          <a:xfrm>
            <a:off x="3419878" y="489611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直方体 39"/>
          <p:cNvSpPr>
            <a:spLocks noChangeAspect="1"/>
          </p:cNvSpPr>
          <p:nvPr/>
        </p:nvSpPr>
        <p:spPr>
          <a:xfrm>
            <a:off x="1687136" y="530990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直方体 40"/>
          <p:cNvSpPr>
            <a:spLocks noChangeAspect="1"/>
          </p:cNvSpPr>
          <p:nvPr/>
        </p:nvSpPr>
        <p:spPr>
          <a:xfrm>
            <a:off x="2116345" y="357465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直方体 41"/>
          <p:cNvSpPr>
            <a:spLocks noChangeAspect="1"/>
          </p:cNvSpPr>
          <p:nvPr/>
        </p:nvSpPr>
        <p:spPr>
          <a:xfrm>
            <a:off x="1904656" y="444018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直方体 42"/>
          <p:cNvSpPr>
            <a:spLocks noChangeAspect="1"/>
          </p:cNvSpPr>
          <p:nvPr/>
        </p:nvSpPr>
        <p:spPr>
          <a:xfrm>
            <a:off x="3213710" y="5099863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直方体 43"/>
          <p:cNvSpPr>
            <a:spLocks noChangeAspect="1"/>
          </p:cNvSpPr>
          <p:nvPr/>
        </p:nvSpPr>
        <p:spPr>
          <a:xfrm>
            <a:off x="1689560" y="465614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直方体 44"/>
          <p:cNvSpPr>
            <a:spLocks noChangeAspect="1"/>
          </p:cNvSpPr>
          <p:nvPr/>
        </p:nvSpPr>
        <p:spPr>
          <a:xfrm>
            <a:off x="2343725" y="531204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直方体 45"/>
          <p:cNvSpPr>
            <a:spLocks noChangeAspect="1"/>
          </p:cNvSpPr>
          <p:nvPr/>
        </p:nvSpPr>
        <p:spPr>
          <a:xfrm>
            <a:off x="3001484" y="531254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直方体 46"/>
          <p:cNvSpPr>
            <a:spLocks noChangeAspect="1"/>
          </p:cNvSpPr>
          <p:nvPr/>
        </p:nvSpPr>
        <p:spPr>
          <a:xfrm>
            <a:off x="2555041" y="444777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直方体 47"/>
          <p:cNvSpPr>
            <a:spLocks noChangeAspect="1"/>
          </p:cNvSpPr>
          <p:nvPr/>
        </p:nvSpPr>
        <p:spPr>
          <a:xfrm>
            <a:off x="2344533" y="465675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直方体 48"/>
          <p:cNvSpPr>
            <a:spLocks noChangeAspect="1"/>
          </p:cNvSpPr>
          <p:nvPr/>
        </p:nvSpPr>
        <p:spPr>
          <a:xfrm>
            <a:off x="2775173" y="357581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直方体 49"/>
          <p:cNvSpPr>
            <a:spLocks noChangeAspect="1"/>
          </p:cNvSpPr>
          <p:nvPr/>
        </p:nvSpPr>
        <p:spPr>
          <a:xfrm>
            <a:off x="3426381" y="42379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直方体 50"/>
          <p:cNvSpPr>
            <a:spLocks noChangeAspect="1"/>
          </p:cNvSpPr>
          <p:nvPr/>
        </p:nvSpPr>
        <p:spPr>
          <a:xfrm>
            <a:off x="3213419" y="4444433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直方体 53"/>
          <p:cNvSpPr>
            <a:spLocks noChangeAspect="1"/>
          </p:cNvSpPr>
          <p:nvPr/>
        </p:nvSpPr>
        <p:spPr>
          <a:xfrm>
            <a:off x="1907704" y="3789040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直方体 54"/>
          <p:cNvSpPr>
            <a:spLocks noChangeAspect="1"/>
          </p:cNvSpPr>
          <p:nvPr/>
        </p:nvSpPr>
        <p:spPr>
          <a:xfrm>
            <a:off x="2570944" y="3790022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6" name="直方体 55"/>
          <p:cNvSpPr>
            <a:spLocks noChangeAspect="1"/>
          </p:cNvSpPr>
          <p:nvPr/>
        </p:nvSpPr>
        <p:spPr>
          <a:xfrm>
            <a:off x="3213816" y="378854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" name="直方体 56"/>
          <p:cNvSpPr>
            <a:spLocks noChangeAspect="1"/>
          </p:cNvSpPr>
          <p:nvPr/>
        </p:nvSpPr>
        <p:spPr>
          <a:xfrm>
            <a:off x="1690262" y="40021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0" name="直方体 59"/>
          <p:cNvSpPr>
            <a:spLocks noChangeAspect="1"/>
          </p:cNvSpPr>
          <p:nvPr/>
        </p:nvSpPr>
        <p:spPr>
          <a:xfrm>
            <a:off x="2116345" y="292654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直方体 60"/>
          <p:cNvSpPr>
            <a:spLocks noChangeAspect="1"/>
          </p:cNvSpPr>
          <p:nvPr/>
        </p:nvSpPr>
        <p:spPr>
          <a:xfrm>
            <a:off x="2775173" y="292770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3" name="直方体 62"/>
          <p:cNvSpPr>
            <a:spLocks noChangeAspect="1"/>
          </p:cNvSpPr>
          <p:nvPr/>
        </p:nvSpPr>
        <p:spPr>
          <a:xfrm>
            <a:off x="1907704" y="3140930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直方体 63"/>
          <p:cNvSpPr>
            <a:spLocks noChangeAspect="1"/>
          </p:cNvSpPr>
          <p:nvPr/>
        </p:nvSpPr>
        <p:spPr>
          <a:xfrm>
            <a:off x="2570944" y="3141912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9" name="直方体 68"/>
          <p:cNvSpPr>
            <a:spLocks noChangeAspect="1"/>
          </p:cNvSpPr>
          <p:nvPr/>
        </p:nvSpPr>
        <p:spPr>
          <a:xfrm>
            <a:off x="2112702" y="227697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8" name="直方体 77"/>
          <p:cNvSpPr>
            <a:spLocks noChangeAspect="1"/>
          </p:cNvSpPr>
          <p:nvPr/>
        </p:nvSpPr>
        <p:spPr>
          <a:xfrm>
            <a:off x="3873115" y="5105762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30秒タイマー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935868" y="137272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20961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9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928162" y="5457127"/>
            <a:ext cx="2215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24</a:t>
            </a:r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sp>
        <p:nvSpPr>
          <p:cNvPr id="16" name="額縁 15"/>
          <p:cNvSpPr/>
          <p:nvPr/>
        </p:nvSpPr>
        <p:spPr>
          <a:xfrm>
            <a:off x="5503866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  <p:sp>
        <p:nvSpPr>
          <p:cNvPr id="23" name="直方体 22"/>
          <p:cNvSpPr>
            <a:spLocks noChangeAspect="1"/>
          </p:cNvSpPr>
          <p:nvPr/>
        </p:nvSpPr>
        <p:spPr>
          <a:xfrm>
            <a:off x="2118235" y="4871676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直方体 23"/>
          <p:cNvSpPr>
            <a:spLocks noChangeAspect="1"/>
          </p:cNvSpPr>
          <p:nvPr/>
        </p:nvSpPr>
        <p:spPr>
          <a:xfrm>
            <a:off x="2782793" y="486289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直方体 27"/>
          <p:cNvSpPr>
            <a:spLocks noChangeAspect="1"/>
          </p:cNvSpPr>
          <p:nvPr/>
        </p:nvSpPr>
        <p:spPr>
          <a:xfrm>
            <a:off x="2127013" y="42114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直方体 28"/>
          <p:cNvSpPr>
            <a:spLocks noChangeAspect="1"/>
          </p:cNvSpPr>
          <p:nvPr/>
        </p:nvSpPr>
        <p:spPr>
          <a:xfrm>
            <a:off x="1911817" y="508374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直方体 30"/>
          <p:cNvSpPr>
            <a:spLocks noChangeAspect="1"/>
          </p:cNvSpPr>
          <p:nvPr/>
        </p:nvSpPr>
        <p:spPr>
          <a:xfrm>
            <a:off x="2562054" y="50807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直方体 31"/>
          <p:cNvSpPr>
            <a:spLocks noChangeAspect="1"/>
          </p:cNvSpPr>
          <p:nvPr/>
        </p:nvSpPr>
        <p:spPr>
          <a:xfrm>
            <a:off x="2775173" y="422833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直方体 32"/>
          <p:cNvSpPr>
            <a:spLocks noChangeAspect="1"/>
          </p:cNvSpPr>
          <p:nvPr/>
        </p:nvSpPr>
        <p:spPr>
          <a:xfrm>
            <a:off x="3419878" y="489611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直方体 33"/>
          <p:cNvSpPr>
            <a:spLocks noChangeAspect="1"/>
          </p:cNvSpPr>
          <p:nvPr/>
        </p:nvSpPr>
        <p:spPr>
          <a:xfrm>
            <a:off x="1699836" y="530990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直方体 34"/>
          <p:cNvSpPr>
            <a:spLocks noChangeAspect="1"/>
          </p:cNvSpPr>
          <p:nvPr/>
        </p:nvSpPr>
        <p:spPr>
          <a:xfrm>
            <a:off x="2116345" y="3574659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直方体 35"/>
          <p:cNvSpPr>
            <a:spLocks noChangeAspect="1"/>
          </p:cNvSpPr>
          <p:nvPr/>
        </p:nvSpPr>
        <p:spPr>
          <a:xfrm>
            <a:off x="1904656" y="444018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直方体 36"/>
          <p:cNvSpPr>
            <a:spLocks noChangeAspect="1"/>
          </p:cNvSpPr>
          <p:nvPr/>
        </p:nvSpPr>
        <p:spPr>
          <a:xfrm>
            <a:off x="3213710" y="5099863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直方体 38"/>
          <p:cNvSpPr>
            <a:spLocks noChangeAspect="1"/>
          </p:cNvSpPr>
          <p:nvPr/>
        </p:nvSpPr>
        <p:spPr>
          <a:xfrm>
            <a:off x="2343725" y="531204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直方体 39"/>
          <p:cNvSpPr>
            <a:spLocks noChangeAspect="1"/>
          </p:cNvSpPr>
          <p:nvPr/>
        </p:nvSpPr>
        <p:spPr>
          <a:xfrm>
            <a:off x="3001484" y="531254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直方体 40"/>
          <p:cNvSpPr>
            <a:spLocks noChangeAspect="1"/>
          </p:cNvSpPr>
          <p:nvPr/>
        </p:nvSpPr>
        <p:spPr>
          <a:xfrm>
            <a:off x="2555041" y="444777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直方体 41"/>
          <p:cNvSpPr>
            <a:spLocks noChangeAspect="1"/>
          </p:cNvSpPr>
          <p:nvPr/>
        </p:nvSpPr>
        <p:spPr>
          <a:xfrm>
            <a:off x="2344533" y="4656755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直方体 42"/>
          <p:cNvSpPr>
            <a:spLocks noChangeAspect="1"/>
          </p:cNvSpPr>
          <p:nvPr/>
        </p:nvSpPr>
        <p:spPr>
          <a:xfrm>
            <a:off x="2775173" y="357581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直方体 43"/>
          <p:cNvSpPr>
            <a:spLocks noChangeAspect="1"/>
          </p:cNvSpPr>
          <p:nvPr/>
        </p:nvSpPr>
        <p:spPr>
          <a:xfrm>
            <a:off x="3426381" y="4237921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直方体 44"/>
          <p:cNvSpPr>
            <a:spLocks noChangeAspect="1"/>
          </p:cNvSpPr>
          <p:nvPr/>
        </p:nvSpPr>
        <p:spPr>
          <a:xfrm>
            <a:off x="3213419" y="4444433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直方体 46"/>
          <p:cNvSpPr>
            <a:spLocks noChangeAspect="1"/>
          </p:cNvSpPr>
          <p:nvPr/>
        </p:nvSpPr>
        <p:spPr>
          <a:xfrm>
            <a:off x="3421288" y="3570187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直方体 48"/>
          <p:cNvSpPr>
            <a:spLocks noChangeAspect="1"/>
          </p:cNvSpPr>
          <p:nvPr/>
        </p:nvSpPr>
        <p:spPr>
          <a:xfrm>
            <a:off x="2558244" y="3790022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8" name="直方体 57"/>
          <p:cNvSpPr>
            <a:spLocks noChangeAspect="1"/>
          </p:cNvSpPr>
          <p:nvPr/>
        </p:nvSpPr>
        <p:spPr>
          <a:xfrm>
            <a:off x="2558244" y="3129212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7" name="直方体 76"/>
          <p:cNvSpPr>
            <a:spLocks noChangeAspect="1"/>
          </p:cNvSpPr>
          <p:nvPr/>
        </p:nvSpPr>
        <p:spPr>
          <a:xfrm>
            <a:off x="4081334" y="4873050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0" name="直方体 79"/>
          <p:cNvSpPr>
            <a:spLocks noChangeAspect="1"/>
          </p:cNvSpPr>
          <p:nvPr/>
        </p:nvSpPr>
        <p:spPr>
          <a:xfrm>
            <a:off x="4082272" y="421975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6" name="直方体 85"/>
          <p:cNvSpPr>
            <a:spLocks noChangeAspect="1"/>
          </p:cNvSpPr>
          <p:nvPr/>
        </p:nvSpPr>
        <p:spPr>
          <a:xfrm>
            <a:off x="3662924" y="5313908"/>
            <a:ext cx="870976" cy="8709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87" name="30秒タイマー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935868" y="137272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74055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87"/>
                </p:tgtEl>
              </p:cMediaNode>
            </p:video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6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1244</TotalTime>
  <Words>115</Words>
  <Application>Microsoft Office PowerPoint</Application>
  <PresentationFormat>画面に合わせる (4:3)</PresentationFormat>
  <Paragraphs>45</Paragraphs>
  <Slides>11</Slides>
  <Notes>11</Notes>
  <HiddenSlides>0</HiddenSlides>
  <MMClips>10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Calibri</vt:lpstr>
      <vt:lpstr>ＭＳ Ｐゴシック</vt:lpstr>
      <vt:lpstr>HG丸ｺﾞｼｯｸM-PRO</vt:lpstr>
      <vt:lpstr>AR P丸ゴシック体E</vt:lpstr>
      <vt:lpstr>Arial</vt:lpstr>
      <vt:lpstr>フラッシュ１</vt:lpstr>
      <vt:lpstr>脳トレ キューブの数はいくつ？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打ち消しの言葉</dc:title>
  <dc:creator>小泉 浩</dc:creator>
  <cp:lastModifiedBy>小泉 浩</cp:lastModifiedBy>
  <cp:revision>41</cp:revision>
  <dcterms:created xsi:type="dcterms:W3CDTF">2015-06-25T04:58:05Z</dcterms:created>
  <dcterms:modified xsi:type="dcterms:W3CDTF">2020-06-25T09:22:02Z</dcterms:modified>
</cp:coreProperties>
</file>