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82" r:id="rId2"/>
    <p:sldId id="295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13" userDrawn="1">
          <p15:clr>
            <a:srgbClr val="A4A3A4"/>
          </p15:clr>
        </p15:guide>
        <p15:guide id="2" pos="3749" userDrawn="1">
          <p15:clr>
            <a:srgbClr val="A4A3A4"/>
          </p15:clr>
        </p15:guide>
        <p15:guide id="3" orient="horz" pos="2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7FF"/>
    <a:srgbClr val="BDEEFF"/>
    <a:srgbClr val="F29B76"/>
    <a:srgbClr val="EE7B48"/>
    <a:srgbClr val="F08B5E"/>
    <a:srgbClr val="FF0582"/>
    <a:srgbClr val="FF3399"/>
    <a:srgbClr val="F8CAB6"/>
    <a:srgbClr val="99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37" autoAdjust="0"/>
    <p:restoredTop sz="94660"/>
  </p:normalViewPr>
  <p:slideViewPr>
    <p:cSldViewPr showGuides="1">
      <p:cViewPr varScale="1">
        <p:scale>
          <a:sx n="55" d="100"/>
          <a:sy n="55" d="100"/>
        </p:scale>
        <p:origin x="174" y="324"/>
      </p:cViewPr>
      <p:guideLst>
        <p:guide orient="horz" pos="3113"/>
        <p:guide pos="3749"/>
        <p:guide orient="horz" pos="2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65470-C25F-485D-A3C2-68E56EB1C942}" type="datetimeFigureOut">
              <a:rPr kumimoji="1" lang="ja-JP" altLang="en-US" smtClean="0"/>
              <a:t>2020/9/30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98069-1CE7-45DB-A856-517628005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64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5913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5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6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6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078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36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45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87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25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16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81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45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  <a:latin typeface="Arial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2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73014" y="1061316"/>
            <a:ext cx="9104618" cy="2273864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　年</a:t>
            </a:r>
            <a: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endParaRPr lang="ja-JP" altLang="en-US" sz="6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66" name="グループ化 65"/>
          <p:cNvGrpSpPr/>
          <p:nvPr/>
        </p:nvGrpSpPr>
        <p:grpSpPr>
          <a:xfrm>
            <a:off x="1899641" y="2157220"/>
            <a:ext cx="8184128" cy="1374968"/>
            <a:chOff x="2135560" y="3669769"/>
            <a:chExt cx="8184128" cy="1374968"/>
          </a:xfrm>
        </p:grpSpPr>
        <p:grpSp>
          <p:nvGrpSpPr>
            <p:cNvPr id="41" name="グループ化 40"/>
            <p:cNvGrpSpPr/>
            <p:nvPr/>
          </p:nvGrpSpPr>
          <p:grpSpPr>
            <a:xfrm>
              <a:off x="2135560" y="3669769"/>
              <a:ext cx="1360125" cy="1374968"/>
              <a:chOff x="2135560" y="3638357"/>
              <a:chExt cx="1360125" cy="1374968"/>
            </a:xfrm>
          </p:grpSpPr>
          <p:sp>
            <p:nvSpPr>
              <p:cNvPr id="39" name="二等辺三角形 38"/>
              <p:cNvSpPr/>
              <p:nvPr/>
            </p:nvSpPr>
            <p:spPr>
              <a:xfrm>
                <a:off x="2135560" y="3789040"/>
                <a:ext cx="1224136" cy="1224285"/>
              </a:xfrm>
              <a:prstGeom prst="triangle">
                <a:avLst/>
              </a:prstGeom>
              <a:solidFill>
                <a:srgbClr val="92D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r>
                  <a:rPr kumimoji="0" lang="ja-JP" altLang="en-US" sz="4800" kern="0" dirty="0" smtClean="0">
                    <a:solidFill>
                      <a:schemeClr val="bg1"/>
                    </a:solidFill>
                    <a:latin typeface="AR丸ゴシック体E" panose="020F0909000000000000" pitchFamily="49" charset="-128"/>
                    <a:ea typeface="AR丸ゴシック体E" panose="020F0909000000000000" pitchFamily="49" charset="-128"/>
                  </a:rPr>
                  <a:t>け</a:t>
                </a:r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40" name="二等辺三角形 39"/>
              <p:cNvSpPr/>
              <p:nvPr/>
            </p:nvSpPr>
            <p:spPr>
              <a:xfrm rot="19194193">
                <a:off x="2855143" y="3638357"/>
                <a:ext cx="640542" cy="1326038"/>
              </a:xfrm>
              <a:prstGeom prst="triangle">
                <a:avLst/>
              </a:prstGeom>
              <a:solidFill>
                <a:srgbClr val="00B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54" name="グループ化 53"/>
            <p:cNvGrpSpPr/>
            <p:nvPr/>
          </p:nvGrpSpPr>
          <p:grpSpPr>
            <a:xfrm>
              <a:off x="2927132" y="3669769"/>
              <a:ext cx="1360125" cy="1374968"/>
              <a:chOff x="2135560" y="3638357"/>
              <a:chExt cx="1360125" cy="1374968"/>
            </a:xfrm>
            <a:solidFill>
              <a:srgbClr val="FF3399"/>
            </a:solidFill>
          </p:grpSpPr>
          <p:sp>
            <p:nvSpPr>
              <p:cNvPr id="55" name="二等辺三角形 54"/>
              <p:cNvSpPr/>
              <p:nvPr/>
            </p:nvSpPr>
            <p:spPr>
              <a:xfrm>
                <a:off x="2135560" y="3789040"/>
                <a:ext cx="1224136" cy="1224285"/>
              </a:xfrm>
              <a:prstGeom prst="triangle">
                <a:avLst/>
              </a:prstGeom>
              <a:grpFill/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r>
                  <a:rPr kumimoji="0" lang="ja-JP" altLang="en-US" sz="4800" kern="0" dirty="0" smtClean="0">
                    <a:solidFill>
                      <a:schemeClr val="bg1"/>
                    </a:solidFill>
                    <a:latin typeface="AR丸ゴシック体E" panose="020F0909000000000000" pitchFamily="49" charset="-128"/>
                    <a:ea typeface="AR丸ゴシック体E" panose="020F0909000000000000" pitchFamily="49" charset="-128"/>
                  </a:rPr>
                  <a:t>い</a:t>
                </a:r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56" name="二等辺三角形 55"/>
              <p:cNvSpPr/>
              <p:nvPr/>
            </p:nvSpPr>
            <p:spPr>
              <a:xfrm rot="19194193">
                <a:off x="2855143" y="3638357"/>
                <a:ext cx="640542" cy="1326038"/>
              </a:xfrm>
              <a:prstGeom prst="triangle">
                <a:avLst/>
              </a:prstGeom>
              <a:solidFill>
                <a:srgbClr val="FF0582"/>
              </a:solidFill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2" name="グループ化 41"/>
            <p:cNvGrpSpPr/>
            <p:nvPr/>
          </p:nvGrpSpPr>
          <p:grpSpPr>
            <a:xfrm>
              <a:off x="3718704" y="3669769"/>
              <a:ext cx="1360125" cy="1374968"/>
              <a:chOff x="2135560" y="3638357"/>
              <a:chExt cx="1360125" cy="1374968"/>
            </a:xfrm>
          </p:grpSpPr>
          <p:sp>
            <p:nvSpPr>
              <p:cNvPr id="43" name="二等辺三角形 42"/>
              <p:cNvSpPr/>
              <p:nvPr/>
            </p:nvSpPr>
            <p:spPr>
              <a:xfrm>
                <a:off x="2135560" y="3789040"/>
                <a:ext cx="1224136" cy="1224285"/>
              </a:xfrm>
              <a:prstGeom prst="triangle">
                <a:avLst/>
              </a:prstGeom>
              <a:solidFill>
                <a:srgbClr val="92D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r>
                  <a:rPr kumimoji="0" lang="ja-JP" altLang="en-US" sz="4800" kern="0" dirty="0" smtClean="0">
                    <a:solidFill>
                      <a:schemeClr val="bg1"/>
                    </a:solidFill>
                    <a:latin typeface="AR丸ゴシック体E" panose="020F0909000000000000" pitchFamily="49" charset="-128"/>
                    <a:ea typeface="AR丸ゴシック体E" panose="020F0909000000000000" pitchFamily="49" charset="-128"/>
                  </a:rPr>
                  <a:t>さ</a:t>
                </a:r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44" name="二等辺三角形 43"/>
              <p:cNvSpPr/>
              <p:nvPr/>
            </p:nvSpPr>
            <p:spPr>
              <a:xfrm rot="19194193">
                <a:off x="2855143" y="3638357"/>
                <a:ext cx="640542" cy="1326038"/>
              </a:xfrm>
              <a:prstGeom prst="triangle">
                <a:avLst/>
              </a:prstGeom>
              <a:solidFill>
                <a:srgbClr val="00B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57" name="グループ化 56"/>
            <p:cNvGrpSpPr/>
            <p:nvPr/>
          </p:nvGrpSpPr>
          <p:grpSpPr>
            <a:xfrm>
              <a:off x="4510276" y="3669769"/>
              <a:ext cx="1360125" cy="1374968"/>
              <a:chOff x="2135560" y="3638357"/>
              <a:chExt cx="1360125" cy="1374968"/>
            </a:xfrm>
            <a:solidFill>
              <a:srgbClr val="FF3399"/>
            </a:solidFill>
          </p:grpSpPr>
          <p:sp>
            <p:nvSpPr>
              <p:cNvPr id="58" name="二等辺三角形 57"/>
              <p:cNvSpPr/>
              <p:nvPr/>
            </p:nvSpPr>
            <p:spPr>
              <a:xfrm>
                <a:off x="2135560" y="3789040"/>
                <a:ext cx="1224136" cy="1224285"/>
              </a:xfrm>
              <a:prstGeom prst="triangle">
                <a:avLst/>
              </a:prstGeom>
              <a:grpFill/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r>
                  <a:rPr kumimoji="0" lang="ja-JP" altLang="en-US" sz="4800" kern="0" dirty="0" smtClean="0">
                    <a:solidFill>
                      <a:schemeClr val="bg1"/>
                    </a:solidFill>
                    <a:latin typeface="AR丸ゴシック体E" panose="020F0909000000000000" pitchFamily="49" charset="-128"/>
                    <a:ea typeface="AR丸ゴシック体E" panose="020F0909000000000000" pitchFamily="49" charset="-128"/>
                  </a:rPr>
                  <a:t>ん</a:t>
                </a:r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59" name="二等辺三角形 58"/>
              <p:cNvSpPr/>
              <p:nvPr/>
            </p:nvSpPr>
            <p:spPr>
              <a:xfrm rot="19194193">
                <a:off x="2855143" y="3638357"/>
                <a:ext cx="640542" cy="1326038"/>
              </a:xfrm>
              <a:prstGeom prst="triangle">
                <a:avLst/>
              </a:prstGeom>
              <a:solidFill>
                <a:srgbClr val="FF0582"/>
              </a:solidFill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5" name="グループ化 44"/>
            <p:cNvGrpSpPr/>
            <p:nvPr/>
          </p:nvGrpSpPr>
          <p:grpSpPr>
            <a:xfrm>
              <a:off x="5793273" y="3669769"/>
              <a:ext cx="1360125" cy="1374968"/>
              <a:chOff x="2626985" y="3638357"/>
              <a:chExt cx="1360125" cy="1374968"/>
            </a:xfrm>
          </p:grpSpPr>
          <p:sp>
            <p:nvSpPr>
              <p:cNvPr id="46" name="二等辺三角形 45"/>
              <p:cNvSpPr/>
              <p:nvPr/>
            </p:nvSpPr>
            <p:spPr>
              <a:xfrm>
                <a:off x="2626985" y="3789040"/>
                <a:ext cx="1224136" cy="1224285"/>
              </a:xfrm>
              <a:prstGeom prst="triangle">
                <a:avLst/>
              </a:prstGeom>
              <a:solidFill>
                <a:srgbClr val="92D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r>
                  <a:rPr kumimoji="0" lang="ja-JP" altLang="en-US" sz="4800" kern="0" dirty="0" smtClean="0">
                    <a:solidFill>
                      <a:schemeClr val="bg1"/>
                    </a:solidFill>
                    <a:latin typeface="AR丸ゴシック体E" panose="020F0909000000000000" pitchFamily="49" charset="-128"/>
                    <a:ea typeface="AR丸ゴシック体E" panose="020F0909000000000000" pitchFamily="49" charset="-128"/>
                  </a:rPr>
                  <a:t>ぴ</a:t>
                </a:r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47" name="二等辺三角形 46"/>
              <p:cNvSpPr/>
              <p:nvPr/>
            </p:nvSpPr>
            <p:spPr>
              <a:xfrm rot="19194193">
                <a:off x="3346568" y="3638357"/>
                <a:ext cx="640542" cy="1326038"/>
              </a:xfrm>
              <a:prstGeom prst="triangle">
                <a:avLst/>
              </a:prstGeom>
              <a:solidFill>
                <a:srgbClr val="00B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60" name="グループ化 59"/>
            <p:cNvGrpSpPr/>
            <p:nvPr/>
          </p:nvGrpSpPr>
          <p:grpSpPr>
            <a:xfrm>
              <a:off x="6584845" y="3669769"/>
              <a:ext cx="1360125" cy="1374968"/>
              <a:chOff x="2626985" y="3638357"/>
              <a:chExt cx="1360125" cy="1374968"/>
            </a:xfrm>
            <a:solidFill>
              <a:srgbClr val="FF3399"/>
            </a:solidFill>
          </p:grpSpPr>
          <p:sp>
            <p:nvSpPr>
              <p:cNvPr id="61" name="二等辺三角形 60"/>
              <p:cNvSpPr/>
              <p:nvPr/>
            </p:nvSpPr>
            <p:spPr>
              <a:xfrm>
                <a:off x="2626985" y="3789040"/>
                <a:ext cx="1224136" cy="1224285"/>
              </a:xfrm>
              <a:prstGeom prst="triangle">
                <a:avLst/>
              </a:prstGeom>
              <a:grpFill/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r>
                  <a:rPr kumimoji="0" lang="ja-JP" altLang="en-US" sz="4800" kern="0" dirty="0" smtClean="0">
                    <a:solidFill>
                      <a:schemeClr val="bg1"/>
                    </a:solidFill>
                    <a:latin typeface="AR丸ゴシック体E" panose="020F0909000000000000" pitchFamily="49" charset="-128"/>
                    <a:ea typeface="AR丸ゴシック体E" panose="020F0909000000000000" pitchFamily="49" charset="-128"/>
                  </a:rPr>
                  <a:t>ら</a:t>
                </a:r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62" name="二等辺三角形 61"/>
              <p:cNvSpPr/>
              <p:nvPr/>
            </p:nvSpPr>
            <p:spPr>
              <a:xfrm rot="19194193">
                <a:off x="3346568" y="3638357"/>
                <a:ext cx="640542" cy="1326038"/>
              </a:xfrm>
              <a:prstGeom prst="triangle">
                <a:avLst/>
              </a:prstGeom>
              <a:solidFill>
                <a:srgbClr val="FF0582"/>
              </a:solidFill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8" name="グループ化 47"/>
            <p:cNvGrpSpPr/>
            <p:nvPr/>
          </p:nvGrpSpPr>
          <p:grpSpPr>
            <a:xfrm>
              <a:off x="7376417" y="3669769"/>
              <a:ext cx="1360125" cy="1374968"/>
              <a:chOff x="2626985" y="3638357"/>
              <a:chExt cx="1360125" cy="1374968"/>
            </a:xfrm>
          </p:grpSpPr>
          <p:sp>
            <p:nvSpPr>
              <p:cNvPr id="49" name="二等辺三角形 48"/>
              <p:cNvSpPr/>
              <p:nvPr/>
            </p:nvSpPr>
            <p:spPr>
              <a:xfrm>
                <a:off x="2626985" y="3789040"/>
                <a:ext cx="1224136" cy="1224285"/>
              </a:xfrm>
              <a:prstGeom prst="triangle">
                <a:avLst/>
              </a:prstGeom>
              <a:solidFill>
                <a:srgbClr val="92D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lvl="0" algn="ctr"/>
                <a:r>
                  <a:rPr kumimoji="0" lang="ja-JP" altLang="en-US" sz="4800" kern="0" dirty="0" smtClean="0">
                    <a:solidFill>
                      <a:srgbClr val="FFFFFF"/>
                    </a:solidFill>
                    <a:latin typeface="AR丸ゴシック体E" panose="020F0909000000000000" pitchFamily="49" charset="-128"/>
                    <a:ea typeface="AR丸ゴシック体E" panose="020F0909000000000000" pitchFamily="49" charset="-128"/>
                  </a:rPr>
                  <a:t>み</a:t>
                </a:r>
                <a:endParaRPr kumimoji="0" lang="ja-JP" altLang="en-US" sz="2000" kern="0" dirty="0">
                  <a:solidFill>
                    <a:srgbClr val="FFFFFF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50" name="二等辺三角形 49"/>
              <p:cNvSpPr/>
              <p:nvPr/>
            </p:nvSpPr>
            <p:spPr>
              <a:xfrm rot="19194193">
                <a:off x="3346568" y="3638357"/>
                <a:ext cx="640542" cy="1326038"/>
              </a:xfrm>
              <a:prstGeom prst="triangle">
                <a:avLst/>
              </a:prstGeom>
              <a:solidFill>
                <a:srgbClr val="00B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63" name="グループ化 62"/>
            <p:cNvGrpSpPr/>
            <p:nvPr/>
          </p:nvGrpSpPr>
          <p:grpSpPr>
            <a:xfrm>
              <a:off x="8167989" y="3669769"/>
              <a:ext cx="1360125" cy="1374968"/>
              <a:chOff x="2626985" y="3638357"/>
              <a:chExt cx="1360125" cy="1374968"/>
            </a:xfrm>
            <a:solidFill>
              <a:srgbClr val="FF3399"/>
            </a:solidFill>
          </p:grpSpPr>
          <p:sp>
            <p:nvSpPr>
              <p:cNvPr id="64" name="二等辺三角形 63"/>
              <p:cNvSpPr/>
              <p:nvPr/>
            </p:nvSpPr>
            <p:spPr>
              <a:xfrm>
                <a:off x="2626985" y="3789040"/>
                <a:ext cx="1224136" cy="1224285"/>
              </a:xfrm>
              <a:prstGeom prst="triangle">
                <a:avLst/>
              </a:prstGeom>
              <a:grpFill/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r>
                  <a:rPr kumimoji="0" lang="ja-JP" altLang="en-US" sz="4800" kern="0" dirty="0" smtClean="0">
                    <a:solidFill>
                      <a:schemeClr val="bg1"/>
                    </a:solidFill>
                    <a:latin typeface="AR丸ゴシック体E" panose="020F0909000000000000" pitchFamily="49" charset="-128"/>
                    <a:ea typeface="AR丸ゴシック体E" panose="020F0909000000000000" pitchFamily="49" charset="-128"/>
                  </a:rPr>
                  <a:t>っ</a:t>
                </a:r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65" name="二等辺三角形 64"/>
              <p:cNvSpPr/>
              <p:nvPr/>
            </p:nvSpPr>
            <p:spPr>
              <a:xfrm rot="19194193">
                <a:off x="3346568" y="3638357"/>
                <a:ext cx="640542" cy="1326038"/>
              </a:xfrm>
              <a:prstGeom prst="triangle">
                <a:avLst/>
              </a:prstGeom>
              <a:solidFill>
                <a:srgbClr val="FF0582"/>
              </a:solidFill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51" name="グループ化 50"/>
            <p:cNvGrpSpPr/>
            <p:nvPr/>
          </p:nvGrpSpPr>
          <p:grpSpPr>
            <a:xfrm>
              <a:off x="8959563" y="3669769"/>
              <a:ext cx="1360125" cy="1374968"/>
              <a:chOff x="2626985" y="3638357"/>
              <a:chExt cx="1360125" cy="1374968"/>
            </a:xfrm>
          </p:grpSpPr>
          <p:sp>
            <p:nvSpPr>
              <p:cNvPr id="52" name="二等辺三角形 51"/>
              <p:cNvSpPr/>
              <p:nvPr/>
            </p:nvSpPr>
            <p:spPr>
              <a:xfrm>
                <a:off x="2626985" y="3789040"/>
                <a:ext cx="1224136" cy="1224285"/>
              </a:xfrm>
              <a:prstGeom prst="triangle">
                <a:avLst/>
              </a:prstGeom>
              <a:solidFill>
                <a:srgbClr val="92D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lvl="0" algn="ctr"/>
                <a:r>
                  <a:rPr kumimoji="0" lang="ja-JP" altLang="en-US" sz="4800" kern="0" dirty="0" smtClean="0">
                    <a:solidFill>
                      <a:srgbClr val="FFFFFF"/>
                    </a:solidFill>
                    <a:latin typeface="AR丸ゴシック体E" panose="020F0909000000000000" pitchFamily="49" charset="-128"/>
                    <a:ea typeface="AR丸ゴシック体E" panose="020F0909000000000000" pitchFamily="49" charset="-128"/>
                  </a:rPr>
                  <a:t>ど</a:t>
                </a:r>
                <a:endParaRPr kumimoji="0" lang="ja-JP" altLang="en-US" sz="2000" kern="0" dirty="0">
                  <a:solidFill>
                    <a:srgbClr val="FFFFFF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53" name="二等辺三角形 52"/>
              <p:cNvSpPr/>
              <p:nvPr/>
            </p:nvSpPr>
            <p:spPr>
              <a:xfrm rot="19194193">
                <a:off x="3346568" y="3638357"/>
                <a:ext cx="640542" cy="1326038"/>
              </a:xfrm>
              <a:prstGeom prst="triangle">
                <a:avLst/>
              </a:prstGeom>
              <a:solidFill>
                <a:srgbClr val="00B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335333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>
          <a:xfrm>
            <a:off x="1118774" y="4364510"/>
            <a:ext cx="9577064" cy="215215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" name="直方体 7"/>
          <p:cNvSpPr/>
          <p:nvPr/>
        </p:nvSpPr>
        <p:spPr>
          <a:xfrm>
            <a:off x="21801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直方体 8"/>
          <p:cNvSpPr/>
          <p:nvPr/>
        </p:nvSpPr>
        <p:spPr>
          <a:xfrm>
            <a:off x="39803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直方体 9"/>
          <p:cNvSpPr/>
          <p:nvPr/>
        </p:nvSpPr>
        <p:spPr>
          <a:xfrm>
            <a:off x="57805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直方体 10"/>
          <p:cNvSpPr/>
          <p:nvPr/>
        </p:nvSpPr>
        <p:spPr>
          <a:xfrm>
            <a:off x="7581066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１０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3749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１７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053744" y="216872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847618" y="219134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964336" y="86058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142846" y="3471466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869940" y="3470555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771594" y="3477364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62" y="3067200"/>
            <a:ext cx="1714500" cy="1714500"/>
          </a:xfrm>
          <a:prstGeom prst="rect">
            <a:avLst/>
          </a:prstGeom>
        </p:spPr>
      </p:pic>
      <p:cxnSp>
        <p:nvCxnSpPr>
          <p:cNvPr id="29" name="直線矢印コネクタ 28"/>
          <p:cNvCxnSpPr/>
          <p:nvPr/>
        </p:nvCxnSpPr>
        <p:spPr>
          <a:xfrm flipV="1">
            <a:off x="1920001" y="3847398"/>
            <a:ext cx="1509779" cy="3414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V="1">
            <a:off x="1920001" y="2550046"/>
            <a:ext cx="2251713" cy="13110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図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682" y="3809211"/>
            <a:ext cx="1714500" cy="1714500"/>
          </a:xfrm>
          <a:prstGeom prst="rect">
            <a:avLst/>
          </a:prstGeom>
        </p:spPr>
      </p:pic>
      <p:cxnSp>
        <p:nvCxnSpPr>
          <p:cNvPr id="32" name="直線矢印コネクタ 31"/>
          <p:cNvCxnSpPr/>
          <p:nvPr/>
        </p:nvCxnSpPr>
        <p:spPr>
          <a:xfrm flipH="1" flipV="1">
            <a:off x="6446825" y="4523395"/>
            <a:ext cx="3718700" cy="17888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 flipV="1">
            <a:off x="8247025" y="3847398"/>
            <a:ext cx="1918500" cy="8508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図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722" y="310655"/>
            <a:ext cx="1714500" cy="1714500"/>
          </a:xfrm>
          <a:prstGeom prst="rect">
            <a:avLst/>
          </a:prstGeom>
        </p:spPr>
      </p:pic>
      <p:cxnSp>
        <p:nvCxnSpPr>
          <p:cNvPr id="35" name="直線矢印コネクタ 34"/>
          <p:cNvCxnSpPr/>
          <p:nvPr/>
        </p:nvCxnSpPr>
        <p:spPr>
          <a:xfrm flipH="1">
            <a:off x="7096966" y="1194728"/>
            <a:ext cx="1071634" cy="11567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 flipV="1">
            <a:off x="6327568" y="1131506"/>
            <a:ext cx="1841032" cy="1238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407368" y="320988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かずを　たします。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こたえは、　うえの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かきます。</a:t>
            </a:r>
            <a:endParaRPr kumimoji="1"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592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>
          <a:xfrm>
            <a:off x="1118774" y="4364510"/>
            <a:ext cx="9577064" cy="215215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" name="直方体 7"/>
          <p:cNvSpPr/>
          <p:nvPr/>
        </p:nvSpPr>
        <p:spPr>
          <a:xfrm>
            <a:off x="21801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8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直方体 8"/>
          <p:cNvSpPr/>
          <p:nvPr/>
        </p:nvSpPr>
        <p:spPr>
          <a:xfrm>
            <a:off x="39803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8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直方体 9"/>
          <p:cNvSpPr/>
          <p:nvPr/>
        </p:nvSpPr>
        <p:spPr>
          <a:xfrm>
            <a:off x="57805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直方体 10"/>
          <p:cNvSpPr/>
          <p:nvPr/>
        </p:nvSpPr>
        <p:spPr>
          <a:xfrm>
            <a:off x="7581066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endParaRPr kumimoji="0" lang="ja-JP" altLang="en-US" sz="8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8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8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  <a:endParaRPr kumimoji="0" lang="ja-JP" altLang="en-US" sz="8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3749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１９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296804" y="4805827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717370" y="3470555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115634" y="2181016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088434" y="4786429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179852" y="347744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626040" y="4805827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" y="4084638"/>
            <a:ext cx="1714500" cy="1714500"/>
          </a:xfrm>
          <a:prstGeom prst="rect">
            <a:avLst/>
          </a:prstGeom>
        </p:spPr>
      </p:pic>
      <p:cxnSp>
        <p:nvCxnSpPr>
          <p:cNvPr id="20" name="直線矢印コネクタ 19"/>
          <p:cNvCxnSpPr/>
          <p:nvPr/>
        </p:nvCxnSpPr>
        <p:spPr>
          <a:xfrm>
            <a:off x="1656845" y="4988111"/>
            <a:ext cx="668500" cy="72786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1643434" y="4855969"/>
            <a:ext cx="2508350" cy="13214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図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667" y="4858725"/>
            <a:ext cx="1714500" cy="1714500"/>
          </a:xfrm>
          <a:prstGeom prst="rect">
            <a:avLst/>
          </a:prstGeom>
        </p:spPr>
      </p:pic>
      <p:cxnSp>
        <p:nvCxnSpPr>
          <p:cNvPr id="23" name="直線矢印コネクタ 22"/>
          <p:cNvCxnSpPr/>
          <p:nvPr/>
        </p:nvCxnSpPr>
        <p:spPr>
          <a:xfrm flipH="1" flipV="1">
            <a:off x="8989614" y="5618956"/>
            <a:ext cx="1116761" cy="12019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 flipV="1">
            <a:off x="8247025" y="3847398"/>
            <a:ext cx="1839638" cy="18917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302" y="1320948"/>
            <a:ext cx="1714500" cy="1714500"/>
          </a:xfrm>
          <a:prstGeom prst="rect">
            <a:avLst/>
          </a:prstGeom>
        </p:spPr>
      </p:pic>
      <p:cxnSp>
        <p:nvCxnSpPr>
          <p:cNvPr id="26" name="直線矢印コネクタ 25"/>
          <p:cNvCxnSpPr/>
          <p:nvPr/>
        </p:nvCxnSpPr>
        <p:spPr>
          <a:xfrm>
            <a:off x="2859737" y="2197917"/>
            <a:ext cx="404671" cy="14545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2897609" y="2212729"/>
            <a:ext cx="1190825" cy="9401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8247025" y="374128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かずを　たします。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こたえは、　うえの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かきます。</a:t>
            </a:r>
            <a:endParaRPr kumimoji="1"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20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>
          <a:xfrm>
            <a:off x="1118774" y="4364510"/>
            <a:ext cx="9577064" cy="215215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" name="直方体 7"/>
          <p:cNvSpPr/>
          <p:nvPr/>
        </p:nvSpPr>
        <p:spPr>
          <a:xfrm>
            <a:off x="21801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直方体 8"/>
          <p:cNvSpPr/>
          <p:nvPr/>
        </p:nvSpPr>
        <p:spPr>
          <a:xfrm>
            <a:off x="39803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直方体 9"/>
          <p:cNvSpPr/>
          <p:nvPr/>
        </p:nvSpPr>
        <p:spPr>
          <a:xfrm>
            <a:off x="57805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直方体 10"/>
          <p:cNvSpPr/>
          <p:nvPr/>
        </p:nvSpPr>
        <p:spPr>
          <a:xfrm>
            <a:off x="7581066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６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3749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１８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139233" y="3516648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738514" y="3506249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078660" y="218647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059894" y="481163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786988" y="481072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688642" y="481753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" y="4084638"/>
            <a:ext cx="1714500" cy="1714500"/>
          </a:xfrm>
          <a:prstGeom prst="rect">
            <a:avLst/>
          </a:prstGeom>
        </p:spPr>
      </p:pic>
      <p:cxnSp>
        <p:nvCxnSpPr>
          <p:cNvPr id="20" name="直線矢印コネクタ 19"/>
          <p:cNvCxnSpPr/>
          <p:nvPr/>
        </p:nvCxnSpPr>
        <p:spPr>
          <a:xfrm>
            <a:off x="1656845" y="4988111"/>
            <a:ext cx="4294693" cy="81102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1643434" y="4855969"/>
            <a:ext cx="2508350" cy="13214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図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667" y="4858725"/>
            <a:ext cx="1714500" cy="1714500"/>
          </a:xfrm>
          <a:prstGeom prst="rect">
            <a:avLst/>
          </a:prstGeom>
        </p:spPr>
      </p:pic>
      <p:cxnSp>
        <p:nvCxnSpPr>
          <p:cNvPr id="23" name="直線矢印コネクタ 22"/>
          <p:cNvCxnSpPr/>
          <p:nvPr/>
        </p:nvCxnSpPr>
        <p:spPr>
          <a:xfrm flipH="1" flipV="1">
            <a:off x="8989614" y="5618956"/>
            <a:ext cx="1116761" cy="12019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 flipV="1">
            <a:off x="8247025" y="3847398"/>
            <a:ext cx="1839638" cy="18917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302" y="1320948"/>
            <a:ext cx="1714500" cy="1714500"/>
          </a:xfrm>
          <a:prstGeom prst="rect">
            <a:avLst/>
          </a:prstGeom>
        </p:spPr>
      </p:pic>
      <p:cxnSp>
        <p:nvCxnSpPr>
          <p:cNvPr id="26" name="直線矢印コネクタ 25"/>
          <p:cNvCxnSpPr/>
          <p:nvPr/>
        </p:nvCxnSpPr>
        <p:spPr>
          <a:xfrm>
            <a:off x="2859737" y="2197917"/>
            <a:ext cx="404671" cy="14545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2897609" y="2212729"/>
            <a:ext cx="1190825" cy="9401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8300180" y="344372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かずを　たします。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こたえは、　うえの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かきます。</a:t>
            </a:r>
            <a:endParaRPr kumimoji="1"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7516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2423592" y="4365104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7368" y="320988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かずを　たします。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こたえは、　うえの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かきます。</a:t>
            </a:r>
            <a:endParaRPr kumimoji="1"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1334902" y="2751212"/>
            <a:ext cx="2033364" cy="1109836"/>
          </a:xfrm>
          <a:prstGeom prst="wedgeRoundRectCallout">
            <a:avLst>
              <a:gd name="adj1" fmla="val 21492"/>
              <a:gd name="adj2" fmla="val 3342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１＋２で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３を　かく。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8724292" y="2650629"/>
            <a:ext cx="2033364" cy="1109836"/>
          </a:xfrm>
          <a:prstGeom prst="wedgeRoundRectCallout">
            <a:avLst>
              <a:gd name="adj1" fmla="val 21492"/>
              <a:gd name="adj2" fmla="val 3342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２＋３で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５を　かく。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8375812" y="438214"/>
            <a:ext cx="3356942" cy="1527688"/>
          </a:xfrm>
          <a:prstGeom prst="wedgeRoundRectCallout">
            <a:avLst>
              <a:gd name="adj1" fmla="val 21492"/>
              <a:gd name="adj2" fmla="val 3342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ここは　いくつに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なるかな。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３＋５で　８をかく。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4052577" y="303879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2554688" y="3745951"/>
            <a:ext cx="1927076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5846451" y="306141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963169" y="173065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20" name="直線矢印コネクタ 19"/>
          <p:cNvCxnSpPr/>
          <p:nvPr/>
        </p:nvCxnSpPr>
        <p:spPr>
          <a:xfrm flipH="1" flipV="1">
            <a:off x="7104112" y="3745951"/>
            <a:ext cx="2276763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図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23" name="直線矢印コネクタ 22"/>
          <p:cNvCxnSpPr/>
          <p:nvPr/>
        </p:nvCxnSpPr>
        <p:spPr>
          <a:xfrm flipH="1">
            <a:off x="6140649" y="1617000"/>
            <a:ext cx="1107509" cy="3974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11932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9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円/楕円 64"/>
          <p:cNvSpPr/>
          <p:nvPr/>
        </p:nvSpPr>
        <p:spPr>
          <a:xfrm>
            <a:off x="2324150" y="4445193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4052577" y="303879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5846451" y="306141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4963169" y="173065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71" name="角丸四角形吹き出し 70"/>
          <p:cNvSpPr/>
          <p:nvPr/>
        </p:nvSpPr>
        <p:spPr>
          <a:xfrm>
            <a:off x="1283294" y="2737405"/>
            <a:ext cx="2033364" cy="1109836"/>
          </a:xfrm>
          <a:prstGeom prst="wedgeRoundRectCallout">
            <a:avLst>
              <a:gd name="adj1" fmla="val 5926"/>
              <a:gd name="adj2" fmla="val 7620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２＋３で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５を　かく。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72" name="図 7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cxnSp>
        <p:nvCxnSpPr>
          <p:cNvPr id="73" name="直線矢印コネクタ 72"/>
          <p:cNvCxnSpPr/>
          <p:nvPr/>
        </p:nvCxnSpPr>
        <p:spPr>
          <a:xfrm flipV="1">
            <a:off x="2554688" y="3745951"/>
            <a:ext cx="1927076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角丸四角形吹き出し 73"/>
          <p:cNvSpPr/>
          <p:nvPr/>
        </p:nvSpPr>
        <p:spPr>
          <a:xfrm>
            <a:off x="8724292" y="2650629"/>
            <a:ext cx="2033364" cy="1109836"/>
          </a:xfrm>
          <a:prstGeom prst="wedgeRoundRectCallout">
            <a:avLst>
              <a:gd name="adj1" fmla="val -9641"/>
              <a:gd name="adj2" fmla="val 71447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３＋４で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７を　かく。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75" name="図 7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77" name="直線矢印コネクタ 76"/>
          <p:cNvCxnSpPr/>
          <p:nvPr/>
        </p:nvCxnSpPr>
        <p:spPr>
          <a:xfrm flipH="1" flipV="1">
            <a:off x="7104112" y="3745951"/>
            <a:ext cx="2276763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図 7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79" name="直線矢印コネクタ 78"/>
          <p:cNvCxnSpPr/>
          <p:nvPr/>
        </p:nvCxnSpPr>
        <p:spPr>
          <a:xfrm flipH="1">
            <a:off x="6140649" y="1617000"/>
            <a:ext cx="1107509" cy="3974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角丸四角形吹き出し 79"/>
          <p:cNvSpPr/>
          <p:nvPr/>
        </p:nvSpPr>
        <p:spPr>
          <a:xfrm>
            <a:off x="8515732" y="387923"/>
            <a:ext cx="2241923" cy="1109836"/>
          </a:xfrm>
          <a:prstGeom prst="wedgeRoundRectCallout">
            <a:avLst>
              <a:gd name="adj1" fmla="val -3576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５＋７で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１２を　かく。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07368" y="320988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かずを　たします。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こたえは、　うえの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かきます。</a:t>
            </a:r>
            <a:endParaRPr kumimoji="1"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8811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69" grpId="0" animBg="1"/>
      <p:bldP spid="71" grpId="0" animBg="1"/>
      <p:bldP spid="74" grpId="0" animBg="1"/>
      <p:bldP spid="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2351584" y="4365104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６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９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１７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052577" y="303879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846451" y="306141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963169" y="173065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7368" y="320988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かずを　たします。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こたえは、　うえの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かきます。</a:t>
            </a:r>
            <a:endParaRPr kumimoji="1"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1334902" y="2751212"/>
            <a:ext cx="2033364" cy="1109836"/>
          </a:xfrm>
          <a:prstGeom prst="wedgeRoundRectCallout">
            <a:avLst>
              <a:gd name="adj1" fmla="val 8520"/>
              <a:gd name="adj2" fmla="val 71447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５＋３で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８を　かく。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cxnSp>
        <p:nvCxnSpPr>
          <p:cNvPr id="16" name="直線矢印コネクタ 15"/>
          <p:cNvCxnSpPr/>
          <p:nvPr/>
        </p:nvCxnSpPr>
        <p:spPr>
          <a:xfrm flipV="1">
            <a:off x="2554688" y="3745951"/>
            <a:ext cx="1927076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吹き出し 16"/>
          <p:cNvSpPr/>
          <p:nvPr/>
        </p:nvSpPr>
        <p:spPr>
          <a:xfrm>
            <a:off x="8724292" y="2650629"/>
            <a:ext cx="2033364" cy="1109836"/>
          </a:xfrm>
          <a:prstGeom prst="wedgeRoundRectCallout">
            <a:avLst>
              <a:gd name="adj1" fmla="val -1050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３＋６で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９を　かく。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19" name="直線矢印コネクタ 18"/>
          <p:cNvCxnSpPr/>
          <p:nvPr/>
        </p:nvCxnSpPr>
        <p:spPr>
          <a:xfrm flipH="1" flipV="1">
            <a:off x="7104112" y="3745951"/>
            <a:ext cx="2276763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21" name="直線矢印コネクタ 20"/>
          <p:cNvCxnSpPr/>
          <p:nvPr/>
        </p:nvCxnSpPr>
        <p:spPr>
          <a:xfrm flipH="1">
            <a:off x="6140649" y="1617000"/>
            <a:ext cx="1107509" cy="3974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角丸四角形吹き出し 21"/>
          <p:cNvSpPr/>
          <p:nvPr/>
        </p:nvSpPr>
        <p:spPr>
          <a:xfrm>
            <a:off x="8515732" y="387923"/>
            <a:ext cx="2241923" cy="1109836"/>
          </a:xfrm>
          <a:prstGeom prst="wedgeRoundRectCallout">
            <a:avLst>
              <a:gd name="adj1" fmla="val -3576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８＋９で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１７を　かく。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3987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  <p:bldP spid="17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円/楕円 7"/>
          <p:cNvSpPr/>
          <p:nvPr/>
        </p:nvSpPr>
        <p:spPr>
          <a:xfrm>
            <a:off x="2324150" y="4445193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６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１３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179764" y="4358466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802909" y="3046947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947822" y="1729793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7368" y="320988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かずを　たします。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こたえは、　うえの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かきます。</a:t>
            </a:r>
            <a:endParaRPr kumimoji="1"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1334902" y="2751212"/>
            <a:ext cx="2033364" cy="1109836"/>
          </a:xfrm>
          <a:prstGeom prst="wedgeRoundRectCallout">
            <a:avLst>
              <a:gd name="adj1" fmla="val 7655"/>
              <a:gd name="adj2" fmla="val 7620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８－２で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６を　かく。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cxnSp>
        <p:nvCxnSpPr>
          <p:cNvPr id="15" name="直線矢印コネクタ 14"/>
          <p:cNvCxnSpPr/>
          <p:nvPr/>
        </p:nvCxnSpPr>
        <p:spPr>
          <a:xfrm flipV="1">
            <a:off x="2554688" y="4710630"/>
            <a:ext cx="949024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角丸四角形吹き出し 15"/>
          <p:cNvSpPr/>
          <p:nvPr/>
        </p:nvSpPr>
        <p:spPr>
          <a:xfrm>
            <a:off x="8724292" y="2650629"/>
            <a:ext cx="2033364" cy="1109836"/>
          </a:xfrm>
          <a:prstGeom prst="wedgeRoundRectCallout">
            <a:avLst>
              <a:gd name="adj1" fmla="val -13965"/>
              <a:gd name="adj2" fmla="val 66694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２＋３で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５を　かく。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18" name="直線矢印コネクタ 17"/>
          <p:cNvCxnSpPr/>
          <p:nvPr/>
        </p:nvCxnSpPr>
        <p:spPr>
          <a:xfrm flipH="1" flipV="1">
            <a:off x="7104112" y="3745951"/>
            <a:ext cx="2276763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20" name="直線矢印コネクタ 19"/>
          <p:cNvCxnSpPr/>
          <p:nvPr/>
        </p:nvCxnSpPr>
        <p:spPr>
          <a:xfrm flipH="1">
            <a:off x="6140649" y="1617000"/>
            <a:ext cx="1107509" cy="3974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角丸四角形吹き出し 20"/>
          <p:cNvSpPr/>
          <p:nvPr/>
        </p:nvSpPr>
        <p:spPr>
          <a:xfrm>
            <a:off x="8515732" y="387923"/>
            <a:ext cx="2241923" cy="1109836"/>
          </a:xfrm>
          <a:prstGeom prst="wedgeRoundRectCallout">
            <a:avLst>
              <a:gd name="adj1" fmla="val -28707"/>
              <a:gd name="adj2" fmla="val 69863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８＋５で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１３を　かく。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7607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6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円/楕円 7"/>
          <p:cNvSpPr/>
          <p:nvPr/>
        </p:nvSpPr>
        <p:spPr>
          <a:xfrm>
            <a:off x="2324150" y="4445193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１１</a:t>
            </a:r>
            <a:endParaRPr kumimoji="0" lang="ja-JP" altLang="en-US" sz="2000" b="1" kern="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１６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971519" y="436644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079864" y="3045989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944625" y="171002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7368" y="320988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かずを　たします。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こたえは、　うえの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かきます。</a:t>
            </a:r>
            <a:endParaRPr kumimoji="1"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1334902" y="2751212"/>
            <a:ext cx="2033364" cy="1109836"/>
          </a:xfrm>
          <a:prstGeom prst="wedgeRoundRectCallout">
            <a:avLst>
              <a:gd name="adj1" fmla="val 8520"/>
              <a:gd name="adj2" fmla="val 71447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２＋３で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５を　かく。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cxnSp>
        <p:nvCxnSpPr>
          <p:cNvPr id="15" name="直線矢印コネクタ 14"/>
          <p:cNvCxnSpPr/>
          <p:nvPr/>
        </p:nvCxnSpPr>
        <p:spPr>
          <a:xfrm flipV="1">
            <a:off x="2554688" y="3745951"/>
            <a:ext cx="1927076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角丸四角形吹き出し 15"/>
          <p:cNvSpPr/>
          <p:nvPr/>
        </p:nvSpPr>
        <p:spPr>
          <a:xfrm>
            <a:off x="8724292" y="2650629"/>
            <a:ext cx="2033364" cy="1109836"/>
          </a:xfrm>
          <a:prstGeom prst="wedgeRoundRectCallout">
            <a:avLst>
              <a:gd name="adj1" fmla="val -7047"/>
              <a:gd name="adj2" fmla="val 71447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１１－８で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３を　かく。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18" name="直線矢印コネクタ 17"/>
          <p:cNvCxnSpPr/>
          <p:nvPr/>
        </p:nvCxnSpPr>
        <p:spPr>
          <a:xfrm flipH="1">
            <a:off x="6312024" y="4710631"/>
            <a:ext cx="3068852" cy="2312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20" name="直線矢印コネクタ 19"/>
          <p:cNvCxnSpPr/>
          <p:nvPr/>
        </p:nvCxnSpPr>
        <p:spPr>
          <a:xfrm flipH="1">
            <a:off x="6140649" y="1617000"/>
            <a:ext cx="1107509" cy="3974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角丸四角形吹き出し 20"/>
          <p:cNvSpPr/>
          <p:nvPr/>
        </p:nvSpPr>
        <p:spPr>
          <a:xfrm>
            <a:off x="8515732" y="387923"/>
            <a:ext cx="2548819" cy="1109836"/>
          </a:xfrm>
          <a:prstGeom prst="wedgeRoundRectCallout">
            <a:avLst>
              <a:gd name="adj1" fmla="val -35771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５＋１１で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１６を　かく。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708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6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円/楕円 7"/>
          <p:cNvSpPr/>
          <p:nvPr/>
        </p:nvSpPr>
        <p:spPr>
          <a:xfrm>
            <a:off x="2324150" y="4445193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</a:t>
            </a:r>
            <a:endParaRPr kumimoji="0" lang="ja-JP" altLang="en-US" sz="8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933026" y="4371408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726900" y="4394029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843618" y="3063267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7368" y="320988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かずを　たします。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こたえは、　うえの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かきます。</a:t>
            </a:r>
            <a:endParaRPr kumimoji="1"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1334902" y="2751212"/>
            <a:ext cx="2033364" cy="1109836"/>
          </a:xfrm>
          <a:prstGeom prst="wedgeRoundRectCallout">
            <a:avLst>
              <a:gd name="adj1" fmla="val 246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７－３で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４を　かく。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cxnSp>
        <p:nvCxnSpPr>
          <p:cNvPr id="15" name="直線矢印コネクタ 14"/>
          <p:cNvCxnSpPr/>
          <p:nvPr/>
        </p:nvCxnSpPr>
        <p:spPr>
          <a:xfrm flipV="1">
            <a:off x="2554688" y="4710630"/>
            <a:ext cx="2677216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角丸四角形吹き出し 15"/>
          <p:cNvSpPr/>
          <p:nvPr/>
        </p:nvSpPr>
        <p:spPr>
          <a:xfrm>
            <a:off x="8724292" y="2650629"/>
            <a:ext cx="2033364" cy="1109836"/>
          </a:xfrm>
          <a:prstGeom prst="wedgeRoundRectCallout">
            <a:avLst>
              <a:gd name="adj1" fmla="val -26937"/>
              <a:gd name="adj2" fmla="val 7620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５－４で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１を　かく。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18" name="直線矢印コネクタ 17"/>
          <p:cNvCxnSpPr/>
          <p:nvPr/>
        </p:nvCxnSpPr>
        <p:spPr>
          <a:xfrm flipH="1" flipV="1">
            <a:off x="8112224" y="4710630"/>
            <a:ext cx="1268652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20" name="直線矢印コネクタ 19"/>
          <p:cNvCxnSpPr/>
          <p:nvPr/>
        </p:nvCxnSpPr>
        <p:spPr>
          <a:xfrm flipH="1">
            <a:off x="6726900" y="1617000"/>
            <a:ext cx="521259" cy="166798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角丸四角形吹き出し 20"/>
          <p:cNvSpPr/>
          <p:nvPr/>
        </p:nvSpPr>
        <p:spPr>
          <a:xfrm>
            <a:off x="8515733" y="387923"/>
            <a:ext cx="2033364" cy="1109836"/>
          </a:xfrm>
          <a:prstGeom prst="wedgeRoundRectCallout">
            <a:avLst>
              <a:gd name="adj1" fmla="val -35585"/>
              <a:gd name="adj2" fmla="val 74616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１２－７で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５を　かく。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378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6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円/楕円 7"/>
          <p:cNvSpPr/>
          <p:nvPr/>
        </p:nvSpPr>
        <p:spPr>
          <a:xfrm>
            <a:off x="2324150" y="4445193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６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９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１７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pPr algn="ctr"/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079864" y="3046947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971394" y="4364903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737593" y="4370829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7368" y="320988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かずを　たします。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こたえは、　うえの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かきます。</a:t>
            </a:r>
            <a:endParaRPr kumimoji="1"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1334902" y="2751212"/>
            <a:ext cx="2033364" cy="1109836"/>
          </a:xfrm>
          <a:prstGeom prst="wedgeRoundRectCallout">
            <a:avLst>
              <a:gd name="adj1" fmla="val 3331"/>
              <a:gd name="adj2" fmla="val 74616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８－６で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２を　かく。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cxnSp>
        <p:nvCxnSpPr>
          <p:cNvPr id="15" name="直線矢印コネクタ 14"/>
          <p:cNvCxnSpPr/>
          <p:nvPr/>
        </p:nvCxnSpPr>
        <p:spPr>
          <a:xfrm>
            <a:off x="2554688" y="4710631"/>
            <a:ext cx="2677216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角丸四角形吹き出し 15"/>
          <p:cNvSpPr/>
          <p:nvPr/>
        </p:nvSpPr>
        <p:spPr>
          <a:xfrm>
            <a:off x="8724292" y="2650629"/>
            <a:ext cx="2033364" cy="1109836"/>
          </a:xfrm>
          <a:prstGeom prst="wedgeRoundRectCallout">
            <a:avLst>
              <a:gd name="adj1" fmla="val -15695"/>
              <a:gd name="adj2" fmla="val 74616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９－２で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７を　かく。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18" name="直線矢印コネクタ 17"/>
          <p:cNvCxnSpPr/>
          <p:nvPr/>
        </p:nvCxnSpPr>
        <p:spPr>
          <a:xfrm flipH="1" flipV="1">
            <a:off x="7940774" y="4581128"/>
            <a:ext cx="1440102" cy="12950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20" name="直線矢印コネクタ 19"/>
          <p:cNvCxnSpPr/>
          <p:nvPr/>
        </p:nvCxnSpPr>
        <p:spPr>
          <a:xfrm flipH="1">
            <a:off x="5447928" y="1617000"/>
            <a:ext cx="1800231" cy="166798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角丸四角形吹き出し 20"/>
          <p:cNvSpPr/>
          <p:nvPr/>
        </p:nvSpPr>
        <p:spPr>
          <a:xfrm>
            <a:off x="8515733" y="387923"/>
            <a:ext cx="2033364" cy="1109836"/>
          </a:xfrm>
          <a:prstGeom prst="wedgeRoundRectCallout">
            <a:avLst>
              <a:gd name="adj1" fmla="val -3039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１７－９で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８を　かく。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728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6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>
          <a:xfrm>
            <a:off x="1118774" y="4364510"/>
            <a:ext cx="9577064" cy="215215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" name="直方体 7"/>
          <p:cNvSpPr/>
          <p:nvPr/>
        </p:nvSpPr>
        <p:spPr>
          <a:xfrm>
            <a:off x="21801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直方体 8"/>
          <p:cNvSpPr/>
          <p:nvPr/>
        </p:nvSpPr>
        <p:spPr>
          <a:xfrm>
            <a:off x="39803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０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直方体 9"/>
          <p:cNvSpPr/>
          <p:nvPr/>
        </p:nvSpPr>
        <p:spPr>
          <a:xfrm>
            <a:off x="57805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直方体 10"/>
          <p:cNvSpPr/>
          <p:nvPr/>
        </p:nvSpPr>
        <p:spPr>
          <a:xfrm>
            <a:off x="7581066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3749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053744" y="216872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847618" y="219134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964336" y="86058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142846" y="3471466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869940" y="3470555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771594" y="3477364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62" y="3067200"/>
            <a:ext cx="1714500" cy="1714500"/>
          </a:xfrm>
          <a:prstGeom prst="rect">
            <a:avLst/>
          </a:prstGeom>
        </p:spPr>
      </p:pic>
      <p:cxnSp>
        <p:nvCxnSpPr>
          <p:cNvPr id="21" name="直線矢印コネクタ 20"/>
          <p:cNvCxnSpPr/>
          <p:nvPr/>
        </p:nvCxnSpPr>
        <p:spPr>
          <a:xfrm flipV="1">
            <a:off x="1920001" y="3847398"/>
            <a:ext cx="1509779" cy="3414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1920001" y="2550046"/>
            <a:ext cx="2251713" cy="13110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図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682" y="3809211"/>
            <a:ext cx="1714500" cy="1714500"/>
          </a:xfrm>
          <a:prstGeom prst="rect">
            <a:avLst/>
          </a:prstGeom>
        </p:spPr>
      </p:pic>
      <p:cxnSp>
        <p:nvCxnSpPr>
          <p:cNvPr id="27" name="直線矢印コネクタ 26"/>
          <p:cNvCxnSpPr/>
          <p:nvPr/>
        </p:nvCxnSpPr>
        <p:spPr>
          <a:xfrm flipH="1" flipV="1">
            <a:off x="6446825" y="4523395"/>
            <a:ext cx="3718700" cy="17888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H="1" flipV="1">
            <a:off x="8247025" y="3847398"/>
            <a:ext cx="1918500" cy="8508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図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722" y="310655"/>
            <a:ext cx="1714500" cy="1714500"/>
          </a:xfrm>
          <a:prstGeom prst="rect">
            <a:avLst/>
          </a:prstGeom>
        </p:spPr>
      </p:pic>
      <p:cxnSp>
        <p:nvCxnSpPr>
          <p:cNvPr id="33" name="直線矢印コネクタ 32"/>
          <p:cNvCxnSpPr/>
          <p:nvPr/>
        </p:nvCxnSpPr>
        <p:spPr>
          <a:xfrm flipH="1">
            <a:off x="7096966" y="1194728"/>
            <a:ext cx="1071634" cy="11567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flipH="1" flipV="1">
            <a:off x="6327568" y="1131506"/>
            <a:ext cx="1841032" cy="1238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407368" y="320988"/>
            <a:ext cx="357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となりどうしの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かずを　たします。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こたえは、　うえの</a:t>
            </a:r>
            <a:endParaRPr kumimoji="1"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3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ますに　かきます。</a:t>
            </a:r>
            <a:endParaRPr kumimoji="1"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058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4BD0FF"/>
          </a:solidFill>
          <a:prstDash val="solid"/>
        </a:ln>
      </a:spPr>
      <a:bodyPr rtlCol="0" anchor="t"/>
      <a:lstStyle>
        <a:defPPr algn="ctr">
          <a:defRPr kumimoji="0" sz="2800" kern="0" dirty="0" smtClean="0">
            <a:solidFill>
              <a:schemeClr val="tx1"/>
            </a:solidFill>
            <a:latin typeface="Cambria Math" panose="02040503050406030204" pitchFamily="18" charset="0"/>
            <a:ea typeface="AR P丸ゴシック体M" panose="020F0600000000000000" pitchFamily="50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3368</TotalTime>
  <Words>242</Words>
  <Application>Microsoft Office PowerPoint</Application>
  <PresentationFormat>ワイド画面</PresentationFormat>
  <Paragraphs>179</Paragraphs>
  <Slides>12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1" baseType="lpstr">
      <vt:lpstr>AR P丸ゴシック体E</vt:lpstr>
      <vt:lpstr>AR P丸ゴシック体M</vt:lpstr>
      <vt:lpstr>AR丸ゴシック体E</vt:lpstr>
      <vt:lpstr>HG丸ｺﾞｼｯｸM-PRO</vt:lpstr>
      <vt:lpstr>ＭＳ Ｐゴシック</vt:lpstr>
      <vt:lpstr>Arial</vt:lpstr>
      <vt:lpstr>Calibri</vt:lpstr>
      <vt:lpstr>Cambria Math</vt:lpstr>
      <vt:lpstr>フラッシュ１</vt:lpstr>
      <vt:lpstr>１　年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教育センター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豊田小学校</dc:creator>
  <cp:lastModifiedBy>小泉 浩</cp:lastModifiedBy>
  <cp:revision>152</cp:revision>
  <dcterms:created xsi:type="dcterms:W3CDTF">2008-03-13T07:56:32Z</dcterms:created>
  <dcterms:modified xsi:type="dcterms:W3CDTF">2020-09-30T05:44:34Z</dcterms:modified>
</cp:coreProperties>
</file>