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7" r:id="rId2"/>
    <p:sldId id="342" r:id="rId3"/>
    <p:sldId id="343" r:id="rId4"/>
    <p:sldId id="344" r:id="rId5"/>
    <p:sldId id="345" r:id="rId6"/>
    <p:sldId id="346" r:id="rId7"/>
    <p:sldId id="347" r:id="rId8"/>
    <p:sldId id="348" r:id="rId9"/>
    <p:sldId id="349" r:id="rId10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66FFFF"/>
    <a:srgbClr val="FFC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122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jpe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9.jpg"/><Relationship Id="rId5" Type="http://schemas.openxmlformats.org/officeDocument/2006/relationships/image" Target="../media/image2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2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2.jpe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.jpe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489745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たのしいな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ことばあそび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しりとりしよう</a:t>
            </a:r>
            <a: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/>
            </a:r>
            <a:br>
              <a:rPr lang="en-US" altLang="ja-JP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</a:br>
            <a:r>
              <a:rPr lang="ja-JP" altLang="en-US" sz="8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</a:t>
            </a:r>
            <a:r>
              <a:rPr lang="ja-JP" altLang="en-US" sz="8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ねんせい</a:t>
            </a:r>
            <a:endParaRPr lang="ja-JP" altLang="en-US" sz="8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443332" y="918652"/>
            <a:ext cx="1015663" cy="5020697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しりとりしよう</a:t>
            </a:r>
            <a:endParaRPr kumimoji="1"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194365" y="649894"/>
            <a:ext cx="900000" cy="1800000"/>
            <a:chOff x="3881117" y="1436583"/>
            <a:chExt cx="1200329" cy="2400658"/>
          </a:xfrm>
        </p:grpSpPr>
        <p:sp>
          <p:nvSpPr>
            <p:cNvPr id="27" name="正方形/長方形 26"/>
            <p:cNvSpPr/>
            <p:nvPr/>
          </p:nvSpPr>
          <p:spPr>
            <a:xfrm>
              <a:off x="3881117" y="14365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ja-JP" altLang="en-US" sz="6000" dirty="0" smtClean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</a:t>
              </a:r>
              <a:endParaRPr kumimoji="1" lang="ja-JP" altLang="en-US" sz="1400" dirty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881117" y="2636912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6" name="図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1498" y="748669"/>
            <a:ext cx="1227847" cy="645610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7359012" y="1439605"/>
            <a:ext cx="5707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211249" y="2933362"/>
            <a:ext cx="900000" cy="2700000"/>
            <a:chOff x="4328735" y="2636912"/>
            <a:chExt cx="1200329" cy="3600400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り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5337182" y="649894"/>
            <a:ext cx="1642234" cy="9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稲妻 33"/>
          <p:cNvSpPr/>
          <p:nvPr/>
        </p:nvSpPr>
        <p:spPr>
          <a:xfrm rot="9466992">
            <a:off x="4948479" y="81449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864" y="170152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7245245" y="3716664"/>
            <a:ext cx="8226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ん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57207" y="4647010"/>
            <a:ext cx="785793" cy="90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ご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7452363" y="2471630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18" y="2875923"/>
            <a:ext cx="1145282" cy="1145282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5745515" y="2900599"/>
            <a:ext cx="1385052" cy="10835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稲妻 41"/>
          <p:cNvSpPr/>
          <p:nvPr/>
        </p:nvSpPr>
        <p:spPr>
          <a:xfrm rot="9466992">
            <a:off x="5306869" y="292121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3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254" y="2276872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角丸四角形吹き出し 18"/>
          <p:cNvSpPr/>
          <p:nvPr/>
        </p:nvSpPr>
        <p:spPr>
          <a:xfrm>
            <a:off x="5337183" y="1606162"/>
            <a:ext cx="1639122" cy="898358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くろくて　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ちいさい</a:t>
            </a:r>
            <a:r>
              <a:rPr lang="ja-JP" altLang="en-US" sz="2400" dirty="0" smtClean="0">
                <a:solidFill>
                  <a:schemeClr val="tx1"/>
                </a:solidFill>
              </a:rPr>
              <a:t>よ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5534456" y="4057293"/>
            <a:ext cx="1639122" cy="1342113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あかい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くだもの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です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1607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50"/>
                            </p:stCondLst>
                            <p:childTnLst>
                              <p:par>
                                <p:cTn id="3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50"/>
                            </p:stCondLst>
                            <p:childTnLst>
                              <p:par>
                                <p:cTn id="77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250"/>
                            </p:stCondLst>
                            <p:childTnLst>
                              <p:par>
                                <p:cTn id="8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0" animBg="1"/>
      <p:bldP spid="22" grpId="1" animBg="1"/>
      <p:bldP spid="34" grpId="0" animBg="1"/>
      <p:bldP spid="26" grpId="0"/>
      <p:bldP spid="29" grpId="0"/>
      <p:bldP spid="9" grpId="0" animBg="1"/>
      <p:bldP spid="41" grpId="0" animBg="1"/>
      <p:bldP spid="41" grpId="1" animBg="1"/>
      <p:bldP spid="42" grpId="0" animBg="1"/>
      <p:bldP spid="19" grpId="0" animBg="1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443332" y="918652"/>
            <a:ext cx="1015663" cy="5020697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しりとりしよう</a:t>
            </a:r>
            <a:endParaRPr kumimoji="1"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208746" y="727176"/>
            <a:ext cx="900000" cy="1800000"/>
            <a:chOff x="3881117" y="1436583"/>
            <a:chExt cx="1200329" cy="2400658"/>
          </a:xfrm>
        </p:grpSpPr>
        <p:sp>
          <p:nvSpPr>
            <p:cNvPr id="27" name="正方形/長方形 26"/>
            <p:cNvSpPr/>
            <p:nvPr/>
          </p:nvSpPr>
          <p:spPr>
            <a:xfrm>
              <a:off x="3881117" y="14365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ja-JP" altLang="en-US" sz="6000" dirty="0" smtClean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</a:t>
              </a:r>
              <a:endParaRPr kumimoji="1" lang="ja-JP" altLang="en-US" sz="1400" dirty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881117" y="2636912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7373393" y="1516887"/>
            <a:ext cx="5707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211249" y="2961248"/>
            <a:ext cx="900000" cy="2700000"/>
            <a:chOff x="4328735" y="2636912"/>
            <a:chExt cx="1200329" cy="3600400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り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7245245" y="3744550"/>
            <a:ext cx="8226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ん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57207" y="4674896"/>
            <a:ext cx="785793" cy="90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ご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7458102" y="2585351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224" y="649894"/>
            <a:ext cx="1145282" cy="1145282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4248646" y="555452"/>
            <a:ext cx="1424783" cy="1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3997469" y="2163653"/>
            <a:ext cx="1639122" cy="898358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err="1" smtClean="0">
                <a:solidFill>
                  <a:schemeClr val="tx1"/>
                </a:solidFill>
              </a:rPr>
              <a:t>じゃんぐるに</a:t>
            </a:r>
            <a:r>
              <a:rPr lang="ja-JP" altLang="en-US" sz="2400" dirty="0" smtClean="0">
                <a:solidFill>
                  <a:schemeClr val="tx1"/>
                </a:solidFill>
              </a:rPr>
              <a:t>いるよ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4034307" y="5165129"/>
            <a:ext cx="1639122" cy="1216199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およげます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5714049" y="721859"/>
            <a:ext cx="900000" cy="2700000"/>
            <a:chOff x="4328735" y="2636912"/>
            <a:chExt cx="1200329" cy="3600400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ご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5848898" y="1482991"/>
            <a:ext cx="63030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807220" y="2413337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ら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8" name="下矢印 47"/>
          <p:cNvSpPr/>
          <p:nvPr/>
        </p:nvSpPr>
        <p:spPr>
          <a:xfrm>
            <a:off x="5972048" y="349435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稲妻 33"/>
          <p:cNvSpPr/>
          <p:nvPr/>
        </p:nvSpPr>
        <p:spPr>
          <a:xfrm rot="9466992">
            <a:off x="3943455" y="881403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840" y="23706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下矢印 48"/>
          <p:cNvSpPr/>
          <p:nvPr/>
        </p:nvSpPr>
        <p:spPr>
          <a:xfrm>
            <a:off x="5972048" y="3429000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714049" y="3789040"/>
            <a:ext cx="900000" cy="2700000"/>
            <a:chOff x="4328735" y="2636912"/>
            <a:chExt cx="1200329" cy="360040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ら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2" name="正方形/長方形 51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5771153" y="4550172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っ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807221" y="5480518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882" y="3807756"/>
            <a:ext cx="1194874" cy="1194874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4106552" y="3769703"/>
            <a:ext cx="1477926" cy="1232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3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909" y="322239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稲妻 41"/>
          <p:cNvSpPr/>
          <p:nvPr/>
        </p:nvSpPr>
        <p:spPr>
          <a:xfrm rot="9466992">
            <a:off x="3850524" y="3866737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6134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50"/>
                            </p:stCondLst>
                            <p:childTnLst>
                              <p:par>
                                <p:cTn id="87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8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250"/>
                            </p:stCondLst>
                            <p:childTnLst>
                              <p:par>
                                <p:cTn id="9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19" grpId="0" animBg="1"/>
      <p:bldP spid="44" grpId="0" animBg="1"/>
      <p:bldP spid="46" grpId="0"/>
      <p:bldP spid="47" grpId="0"/>
      <p:bldP spid="48" grpId="0" animBg="1"/>
      <p:bldP spid="34" grpId="0" animBg="1"/>
      <p:bldP spid="49" grpId="0" animBg="1"/>
      <p:bldP spid="55" grpId="0"/>
      <p:bldP spid="56" grpId="0"/>
      <p:bldP spid="41" grpId="0" animBg="1"/>
      <p:bldP spid="41" grpId="1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443332" y="918652"/>
            <a:ext cx="1015663" cy="5020697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しりとりしよう</a:t>
            </a:r>
            <a:endParaRPr kumimoji="1"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208746" y="727176"/>
            <a:ext cx="900000" cy="1800000"/>
            <a:chOff x="3881117" y="1436583"/>
            <a:chExt cx="1200329" cy="2400658"/>
          </a:xfrm>
        </p:grpSpPr>
        <p:sp>
          <p:nvSpPr>
            <p:cNvPr id="27" name="正方形/長方形 26"/>
            <p:cNvSpPr/>
            <p:nvPr/>
          </p:nvSpPr>
          <p:spPr>
            <a:xfrm>
              <a:off x="3881117" y="14365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ja-JP" altLang="en-US" sz="6000" dirty="0" smtClean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</a:t>
              </a:r>
              <a:endParaRPr kumimoji="1" lang="ja-JP" altLang="en-US" sz="1400" dirty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881117" y="2636912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7373393" y="1516887"/>
            <a:ext cx="5707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211249" y="2961248"/>
            <a:ext cx="900000" cy="2700000"/>
            <a:chOff x="4328735" y="2636912"/>
            <a:chExt cx="1200329" cy="3600400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り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7245245" y="3744550"/>
            <a:ext cx="8226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ん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57207" y="4674896"/>
            <a:ext cx="785793" cy="90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ご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7458102" y="2585351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" name="グループ化 36"/>
          <p:cNvGrpSpPr/>
          <p:nvPr/>
        </p:nvGrpSpPr>
        <p:grpSpPr>
          <a:xfrm>
            <a:off x="5714049" y="721859"/>
            <a:ext cx="900000" cy="2700000"/>
            <a:chOff x="4328735" y="2636912"/>
            <a:chExt cx="1200329" cy="3600400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ご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5848898" y="1482991"/>
            <a:ext cx="63030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807220" y="2413337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ら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8" name="下矢印 47"/>
          <p:cNvSpPr/>
          <p:nvPr/>
        </p:nvSpPr>
        <p:spPr>
          <a:xfrm>
            <a:off x="5972048" y="349435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下矢印 48"/>
          <p:cNvSpPr/>
          <p:nvPr/>
        </p:nvSpPr>
        <p:spPr>
          <a:xfrm>
            <a:off x="5972048" y="3429000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714049" y="3789040"/>
            <a:ext cx="900000" cy="2700000"/>
            <a:chOff x="4328735" y="2636912"/>
            <a:chExt cx="1200329" cy="360040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ら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2" name="正方形/長方形 51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5771153" y="4550172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っ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807221" y="5480518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853" y="635052"/>
            <a:ext cx="1145282" cy="1145282"/>
          </a:xfrm>
          <a:prstGeom prst="rect">
            <a:avLst/>
          </a:prstGeom>
        </p:spPr>
      </p:pic>
      <p:sp>
        <p:nvSpPr>
          <p:cNvPr id="58" name="正方形/長方形 57"/>
          <p:cNvSpPr/>
          <p:nvPr/>
        </p:nvSpPr>
        <p:spPr>
          <a:xfrm>
            <a:off x="2658275" y="540610"/>
            <a:ext cx="1424783" cy="1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角丸四角形吹き出し 58"/>
          <p:cNvSpPr/>
          <p:nvPr/>
        </p:nvSpPr>
        <p:spPr>
          <a:xfrm>
            <a:off x="2407098" y="2148811"/>
            <a:ext cx="1639122" cy="898358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たべもの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です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216849" y="1468149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ろ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180782" y="2398495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っ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" name="下矢印 67"/>
          <p:cNvSpPr/>
          <p:nvPr/>
        </p:nvSpPr>
        <p:spPr>
          <a:xfrm>
            <a:off x="4381677" y="334593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稲妻 68"/>
          <p:cNvSpPr/>
          <p:nvPr/>
        </p:nvSpPr>
        <p:spPr>
          <a:xfrm rot="9466992">
            <a:off x="2353084" y="866561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69" y="222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グループ化 13"/>
          <p:cNvGrpSpPr/>
          <p:nvPr/>
        </p:nvGrpSpPr>
        <p:grpSpPr>
          <a:xfrm>
            <a:off x="4118884" y="707017"/>
            <a:ext cx="904794" cy="3601069"/>
            <a:chOff x="4118884" y="707017"/>
            <a:chExt cx="904794" cy="3601069"/>
          </a:xfrm>
        </p:grpSpPr>
        <p:grpSp>
          <p:nvGrpSpPr>
            <p:cNvPr id="61" name="グループ化 60"/>
            <p:cNvGrpSpPr/>
            <p:nvPr/>
          </p:nvGrpSpPr>
          <p:grpSpPr>
            <a:xfrm>
              <a:off x="4123678" y="707017"/>
              <a:ext cx="900000" cy="2700000"/>
              <a:chOff x="4328735" y="2636912"/>
              <a:chExt cx="1200329" cy="3600400"/>
            </a:xfrm>
          </p:grpSpPr>
          <p:grpSp>
            <p:nvGrpSpPr>
              <p:cNvPr id="62" name="グループ化 61"/>
              <p:cNvGrpSpPr/>
              <p:nvPr/>
            </p:nvGrpSpPr>
            <p:grpSpPr>
              <a:xfrm>
                <a:off x="4328735" y="2636912"/>
                <a:ext cx="1200329" cy="2400658"/>
                <a:chOff x="3881117" y="1436583"/>
                <a:chExt cx="1200329" cy="2400658"/>
              </a:xfrm>
            </p:grpSpPr>
            <p:sp>
              <p:nvSpPr>
                <p:cNvPr id="64" name="正方形/長方形 63"/>
                <p:cNvSpPr/>
                <p:nvPr/>
              </p:nvSpPr>
              <p:spPr>
                <a:xfrm>
                  <a:off x="3881117" y="1436583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r>
                    <a:rPr kumimoji="1" lang="ja-JP" altLang="en-US" sz="6000" dirty="0" smtClean="0">
                      <a:solidFill>
                        <a:schemeClr val="tx1"/>
                      </a:solidFill>
                      <a:latin typeface="AR P教科書体M" panose="03000600000000000000" pitchFamily="66" charset="-128"/>
                      <a:ea typeface="AR P教科書体M" panose="03000600000000000000" pitchFamily="66" charset="-128"/>
                    </a:rPr>
                    <a:t>こ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endParaRPr>
                </a:p>
              </p:txBody>
            </p:sp>
            <p:sp>
              <p:nvSpPr>
                <p:cNvPr id="65" name="正方形/長方形 64"/>
                <p:cNvSpPr/>
                <p:nvPr/>
              </p:nvSpPr>
              <p:spPr>
                <a:xfrm>
                  <a:off x="3881117" y="2636912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3" name="正方形/長方形 62"/>
              <p:cNvSpPr/>
              <p:nvPr/>
            </p:nvSpPr>
            <p:spPr>
              <a:xfrm>
                <a:off x="4328735" y="50369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3" name="正方形/長方形 82"/>
            <p:cNvSpPr/>
            <p:nvPr/>
          </p:nvSpPr>
          <p:spPr>
            <a:xfrm>
              <a:off x="4118884" y="3407939"/>
              <a:ext cx="900000" cy="90014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4" name="正方形/長方形 83"/>
          <p:cNvSpPr/>
          <p:nvPr/>
        </p:nvSpPr>
        <p:spPr>
          <a:xfrm>
            <a:off x="4163880" y="3277433"/>
            <a:ext cx="8098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け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43344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66" grpId="0"/>
      <p:bldP spid="67" grpId="0"/>
      <p:bldP spid="68" grpId="0" animBg="1"/>
      <p:bldP spid="69" grpId="0" animBg="1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443332" y="918652"/>
            <a:ext cx="1015663" cy="5020697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しりとりしよう</a:t>
            </a:r>
            <a:endParaRPr kumimoji="1"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208746" y="727176"/>
            <a:ext cx="900000" cy="1800000"/>
            <a:chOff x="3881117" y="1436583"/>
            <a:chExt cx="1200329" cy="2400658"/>
          </a:xfrm>
        </p:grpSpPr>
        <p:sp>
          <p:nvSpPr>
            <p:cNvPr id="27" name="正方形/長方形 26"/>
            <p:cNvSpPr/>
            <p:nvPr/>
          </p:nvSpPr>
          <p:spPr>
            <a:xfrm>
              <a:off x="3881117" y="14365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ja-JP" altLang="en-US" sz="6000" dirty="0" smtClean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あ</a:t>
              </a:r>
              <a:endParaRPr kumimoji="1" lang="ja-JP" altLang="en-US" sz="1400" dirty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881117" y="2636912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7373393" y="1516887"/>
            <a:ext cx="5707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211249" y="2961248"/>
            <a:ext cx="900000" cy="2700000"/>
            <a:chOff x="4328735" y="2636912"/>
            <a:chExt cx="1200329" cy="3600400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り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7245245" y="3744550"/>
            <a:ext cx="8226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ん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57207" y="4674896"/>
            <a:ext cx="785793" cy="90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ご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7458102" y="2585351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" name="グループ化 36"/>
          <p:cNvGrpSpPr/>
          <p:nvPr/>
        </p:nvGrpSpPr>
        <p:grpSpPr>
          <a:xfrm>
            <a:off x="5714049" y="721859"/>
            <a:ext cx="900000" cy="2700000"/>
            <a:chOff x="4328735" y="2636912"/>
            <a:chExt cx="1200329" cy="3600400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ご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5848898" y="1482991"/>
            <a:ext cx="63030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807220" y="2413337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ら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8" name="下矢印 47"/>
          <p:cNvSpPr/>
          <p:nvPr/>
        </p:nvSpPr>
        <p:spPr>
          <a:xfrm>
            <a:off x="5972048" y="349435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下矢印 48"/>
          <p:cNvSpPr/>
          <p:nvPr/>
        </p:nvSpPr>
        <p:spPr>
          <a:xfrm>
            <a:off x="5972048" y="3429000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714049" y="3789040"/>
            <a:ext cx="900000" cy="2700000"/>
            <a:chOff x="4328735" y="2636912"/>
            <a:chExt cx="1200329" cy="360040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ら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2" name="正方形/長方形 51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5771153" y="4550172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っ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807221" y="5480518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85" y="654240"/>
            <a:ext cx="1513760" cy="1513760"/>
          </a:xfrm>
          <a:prstGeom prst="rect">
            <a:avLst/>
          </a:prstGeom>
        </p:spPr>
      </p:pic>
      <p:sp>
        <p:nvSpPr>
          <p:cNvPr id="58" name="正方形/長方形 57"/>
          <p:cNvSpPr/>
          <p:nvPr/>
        </p:nvSpPr>
        <p:spPr>
          <a:xfrm>
            <a:off x="555666" y="559799"/>
            <a:ext cx="1818402" cy="1838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角丸四角形吹き出し 58"/>
          <p:cNvSpPr/>
          <p:nvPr/>
        </p:nvSpPr>
        <p:spPr>
          <a:xfrm>
            <a:off x="432247" y="2573308"/>
            <a:ext cx="1843641" cy="1431756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err="1" smtClean="0">
                <a:solidFill>
                  <a:schemeClr val="tx1"/>
                </a:solidFill>
              </a:rPr>
              <a:t>さん</a:t>
            </a:r>
            <a:r>
              <a:rPr lang="ja-JP" altLang="en-US" sz="2400" dirty="0" smtClean="0">
                <a:solidFill>
                  <a:schemeClr val="tx1"/>
                </a:solidFill>
              </a:rPr>
              <a:t>すうのときに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つかいます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216849" y="1468149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ろ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180782" y="2398495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っ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" name="下矢印 67"/>
          <p:cNvSpPr/>
          <p:nvPr/>
        </p:nvSpPr>
        <p:spPr>
          <a:xfrm>
            <a:off x="4381677" y="334593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稲妻 68"/>
          <p:cNvSpPr/>
          <p:nvPr/>
        </p:nvSpPr>
        <p:spPr>
          <a:xfrm rot="9466992">
            <a:off x="613455" y="599498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7110" y="-8254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グループ化 13"/>
          <p:cNvGrpSpPr/>
          <p:nvPr/>
        </p:nvGrpSpPr>
        <p:grpSpPr>
          <a:xfrm>
            <a:off x="4118884" y="707017"/>
            <a:ext cx="904794" cy="3598126"/>
            <a:chOff x="4118884" y="707017"/>
            <a:chExt cx="904794" cy="3598126"/>
          </a:xfrm>
        </p:grpSpPr>
        <p:grpSp>
          <p:nvGrpSpPr>
            <p:cNvPr id="61" name="グループ化 60"/>
            <p:cNvGrpSpPr/>
            <p:nvPr/>
          </p:nvGrpSpPr>
          <p:grpSpPr>
            <a:xfrm>
              <a:off x="4123678" y="707017"/>
              <a:ext cx="900000" cy="2700000"/>
              <a:chOff x="4328735" y="2636912"/>
              <a:chExt cx="1200329" cy="3600400"/>
            </a:xfrm>
          </p:grpSpPr>
          <p:grpSp>
            <p:nvGrpSpPr>
              <p:cNvPr id="62" name="グループ化 61"/>
              <p:cNvGrpSpPr/>
              <p:nvPr/>
            </p:nvGrpSpPr>
            <p:grpSpPr>
              <a:xfrm>
                <a:off x="4328735" y="2636912"/>
                <a:ext cx="1200329" cy="2400658"/>
                <a:chOff x="3881117" y="1436583"/>
                <a:chExt cx="1200329" cy="2400658"/>
              </a:xfrm>
            </p:grpSpPr>
            <p:sp>
              <p:nvSpPr>
                <p:cNvPr id="64" name="正方形/長方形 63"/>
                <p:cNvSpPr/>
                <p:nvPr/>
              </p:nvSpPr>
              <p:spPr>
                <a:xfrm>
                  <a:off x="3881117" y="1436583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r>
                    <a:rPr kumimoji="1" lang="ja-JP" altLang="en-US" sz="6000" dirty="0" smtClean="0">
                      <a:solidFill>
                        <a:schemeClr val="tx1"/>
                      </a:solidFill>
                      <a:latin typeface="AR P教科書体M" panose="03000600000000000000" pitchFamily="66" charset="-128"/>
                      <a:ea typeface="AR P教科書体M" panose="03000600000000000000" pitchFamily="66" charset="-128"/>
                    </a:rPr>
                    <a:t>こ</a:t>
                  </a:r>
                  <a:endParaRPr kumimoji="1" lang="ja-JP" altLang="en-US" sz="1400" dirty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endParaRPr>
                </a:p>
              </p:txBody>
            </p:sp>
            <p:sp>
              <p:nvSpPr>
                <p:cNvPr id="65" name="正方形/長方形 64"/>
                <p:cNvSpPr/>
                <p:nvPr/>
              </p:nvSpPr>
              <p:spPr>
                <a:xfrm>
                  <a:off x="3881117" y="2636912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63" name="正方形/長方形 62"/>
              <p:cNvSpPr/>
              <p:nvPr/>
            </p:nvSpPr>
            <p:spPr>
              <a:xfrm>
                <a:off x="4328735" y="50369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83" name="正方形/長方形 82"/>
            <p:cNvSpPr/>
            <p:nvPr/>
          </p:nvSpPr>
          <p:spPr>
            <a:xfrm>
              <a:off x="4118884" y="3404996"/>
              <a:ext cx="900000" cy="90014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4" name="正方形/長方形 83"/>
          <p:cNvSpPr/>
          <p:nvPr/>
        </p:nvSpPr>
        <p:spPr>
          <a:xfrm>
            <a:off x="4163880" y="3277433"/>
            <a:ext cx="8098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け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2" name="下矢印 71"/>
          <p:cNvSpPr/>
          <p:nvPr/>
        </p:nvSpPr>
        <p:spPr>
          <a:xfrm>
            <a:off x="4419644" y="4355296"/>
            <a:ext cx="291245" cy="291245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2547023" y="404664"/>
            <a:ext cx="874416" cy="6048672"/>
            <a:chOff x="2607106" y="404664"/>
            <a:chExt cx="874416" cy="6048672"/>
          </a:xfrm>
        </p:grpSpPr>
        <p:grpSp>
          <p:nvGrpSpPr>
            <p:cNvPr id="73" name="グループ化 72"/>
            <p:cNvGrpSpPr>
              <a:grpSpLocks/>
            </p:cNvGrpSpPr>
            <p:nvPr/>
          </p:nvGrpSpPr>
          <p:grpSpPr>
            <a:xfrm>
              <a:off x="2607106" y="404664"/>
              <a:ext cx="874413" cy="3456384"/>
              <a:chOff x="4123677" y="707017"/>
              <a:chExt cx="915699" cy="3754984"/>
            </a:xfrm>
          </p:grpSpPr>
          <p:grpSp>
            <p:nvGrpSpPr>
              <p:cNvPr id="74" name="グループ化 73"/>
              <p:cNvGrpSpPr/>
              <p:nvPr/>
            </p:nvGrpSpPr>
            <p:grpSpPr>
              <a:xfrm>
                <a:off x="4123677" y="707017"/>
                <a:ext cx="904794" cy="2816237"/>
                <a:chOff x="4328735" y="2636912"/>
                <a:chExt cx="1206723" cy="3755401"/>
              </a:xfrm>
            </p:grpSpPr>
            <p:grpSp>
              <p:nvGrpSpPr>
                <p:cNvPr id="76" name="グループ化 75"/>
                <p:cNvGrpSpPr/>
                <p:nvPr/>
              </p:nvGrpSpPr>
              <p:grpSpPr>
                <a:xfrm>
                  <a:off x="4328735" y="2636912"/>
                  <a:ext cx="1206723" cy="2503600"/>
                  <a:chOff x="3881117" y="1436583"/>
                  <a:chExt cx="1206723" cy="2503600"/>
                </a:xfrm>
              </p:grpSpPr>
              <p:sp>
                <p:nvSpPr>
                  <p:cNvPr id="78" name="正方形/長方形 77"/>
                  <p:cNvSpPr/>
                  <p:nvPr/>
                </p:nvSpPr>
                <p:spPr>
                  <a:xfrm>
                    <a:off x="3881117" y="1436583"/>
                    <a:ext cx="1206723" cy="1251661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b"/>
                  <a:lstStyle/>
                  <a:p>
                    <a:pPr algn="ctr"/>
                    <a:r>
                      <a:rPr kumimoji="1" lang="ja-JP" altLang="en-US" sz="6000" dirty="0" smtClean="0">
                        <a:solidFill>
                          <a:schemeClr val="tx1"/>
                        </a:solidFill>
                        <a:latin typeface="AR P教科書体M" panose="03000600000000000000" pitchFamily="66" charset="-128"/>
                        <a:ea typeface="AR P教科書体M" panose="03000600000000000000" pitchFamily="66" charset="-128"/>
                      </a:rPr>
                      <a:t>け</a:t>
                    </a:r>
                    <a:endParaRPr kumimoji="1" lang="ja-JP" altLang="en-US" sz="1400" dirty="0">
                      <a:solidFill>
                        <a:schemeClr val="tx1"/>
                      </a:solidFill>
                      <a:latin typeface="AR P教科書体M" panose="03000600000000000000" pitchFamily="66" charset="-128"/>
                      <a:ea typeface="AR P教科書体M" panose="03000600000000000000" pitchFamily="66" charset="-128"/>
                    </a:endParaRPr>
                  </a:p>
                </p:txBody>
              </p:sp>
              <p:sp>
                <p:nvSpPr>
                  <p:cNvPr id="79" name="正方形/長方形 78"/>
                  <p:cNvSpPr/>
                  <p:nvPr/>
                </p:nvSpPr>
                <p:spPr>
                  <a:xfrm>
                    <a:off x="3881117" y="2688522"/>
                    <a:ext cx="1206723" cy="1251661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77" name="正方形/長方形 76"/>
                <p:cNvSpPr/>
                <p:nvPr/>
              </p:nvSpPr>
              <p:spPr>
                <a:xfrm>
                  <a:off x="4328735" y="5140652"/>
                  <a:ext cx="1206723" cy="125166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75" name="正方形/長方形 74"/>
              <p:cNvSpPr/>
              <p:nvPr/>
            </p:nvSpPr>
            <p:spPr>
              <a:xfrm>
                <a:off x="4134582" y="3523359"/>
                <a:ext cx="904794" cy="93864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grpSp>
          <p:nvGrpSpPr>
            <p:cNvPr id="81" name="グループ化 80"/>
            <p:cNvGrpSpPr>
              <a:grpSpLocks/>
            </p:cNvGrpSpPr>
            <p:nvPr/>
          </p:nvGrpSpPr>
          <p:grpSpPr>
            <a:xfrm>
              <a:off x="2617521" y="3861336"/>
              <a:ext cx="864001" cy="2592000"/>
              <a:chOff x="4328734" y="2636912"/>
              <a:chExt cx="1200330" cy="3600400"/>
            </a:xfrm>
          </p:grpSpPr>
          <p:grpSp>
            <p:nvGrpSpPr>
              <p:cNvPr id="82" name="グループ化 81"/>
              <p:cNvGrpSpPr/>
              <p:nvPr/>
            </p:nvGrpSpPr>
            <p:grpSpPr>
              <a:xfrm>
                <a:off x="4328734" y="2636912"/>
                <a:ext cx="1200330" cy="2400658"/>
                <a:chOff x="3881116" y="1436583"/>
                <a:chExt cx="1200330" cy="2400658"/>
              </a:xfrm>
            </p:grpSpPr>
            <p:sp>
              <p:nvSpPr>
                <p:cNvPr id="86" name="正方形/長方形 85"/>
                <p:cNvSpPr/>
                <p:nvPr/>
              </p:nvSpPr>
              <p:spPr>
                <a:xfrm>
                  <a:off x="3881116" y="1436583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b"/>
                <a:lstStyle/>
                <a:p>
                  <a:pPr algn="ctr"/>
                  <a:endParaRPr kumimoji="1" lang="ja-JP" altLang="en-US" sz="1400" dirty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endParaRPr>
                </a:p>
              </p:txBody>
            </p:sp>
            <p:sp>
              <p:nvSpPr>
                <p:cNvPr id="87" name="正方形/長方形 86"/>
                <p:cNvSpPr/>
                <p:nvPr/>
              </p:nvSpPr>
              <p:spPr>
                <a:xfrm>
                  <a:off x="3881117" y="2636912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5" name="正方形/長方形 84"/>
              <p:cNvSpPr/>
              <p:nvPr/>
            </p:nvSpPr>
            <p:spPr>
              <a:xfrm>
                <a:off x="4328735" y="50369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88" name="正方形/長方形 87"/>
          <p:cNvSpPr/>
          <p:nvPr/>
        </p:nvSpPr>
        <p:spPr>
          <a:xfrm>
            <a:off x="2552597" y="1116719"/>
            <a:ext cx="80983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い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624612" y="2013084"/>
            <a:ext cx="66556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さ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2576663" y="2845361"/>
            <a:ext cx="82266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ん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575324" y="3731281"/>
            <a:ext cx="79861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ど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2645036" y="4617064"/>
            <a:ext cx="63030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り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2617803" y="5514095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る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3431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69" grpId="0" animBg="1"/>
      <p:bldP spid="72" grpId="0" animBg="1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443332" y="918652"/>
            <a:ext cx="1015663" cy="5020697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しりとりしよう</a:t>
            </a:r>
            <a:endParaRPr kumimoji="1"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194365" y="649894"/>
            <a:ext cx="900000" cy="1800000"/>
            <a:chOff x="3881117" y="1436583"/>
            <a:chExt cx="1200329" cy="2400658"/>
          </a:xfrm>
        </p:grpSpPr>
        <p:sp>
          <p:nvSpPr>
            <p:cNvPr id="27" name="正方形/長方形 26"/>
            <p:cNvSpPr/>
            <p:nvPr/>
          </p:nvSpPr>
          <p:spPr>
            <a:xfrm>
              <a:off x="3881117" y="14365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ja-JP" altLang="en-US" sz="6000" dirty="0" smtClean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い</a:t>
              </a:r>
              <a:endParaRPr kumimoji="1" lang="ja-JP" altLang="en-US" sz="1400" dirty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881117" y="2636912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6" name="図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615" y="748668"/>
            <a:ext cx="1240171" cy="1240171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7359012" y="1439605"/>
            <a:ext cx="5707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211249" y="2933362"/>
            <a:ext cx="900000" cy="2700000"/>
            <a:chOff x="4328735" y="2636912"/>
            <a:chExt cx="1200329" cy="3600400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か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5708839" y="649893"/>
            <a:ext cx="1396925" cy="1553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稲妻 33"/>
          <p:cNvSpPr/>
          <p:nvPr/>
        </p:nvSpPr>
        <p:spPr>
          <a:xfrm rot="9466992">
            <a:off x="5332615" y="81449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3000" y="170152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7299746" y="3716664"/>
            <a:ext cx="7136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ら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33162" y="4647010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す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7452363" y="2471630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18" y="2888536"/>
            <a:ext cx="1145282" cy="1120055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5745515" y="2900599"/>
            <a:ext cx="1385052" cy="10835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2" name="稲妻 41"/>
          <p:cNvSpPr/>
          <p:nvPr/>
        </p:nvSpPr>
        <p:spPr>
          <a:xfrm rot="9466992">
            <a:off x="5306869" y="2921215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3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254" y="2276872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角丸四角形吹き出し 18"/>
          <p:cNvSpPr/>
          <p:nvPr/>
        </p:nvSpPr>
        <p:spPr>
          <a:xfrm>
            <a:off x="5548253" y="1996210"/>
            <a:ext cx="1639122" cy="898358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うみに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います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5534456" y="4057293"/>
            <a:ext cx="1639122" cy="1342113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くろい</a:t>
            </a:r>
            <a:r>
              <a:rPr lang="en-US" altLang="ja-JP" sz="2400" dirty="0" smtClean="0">
                <a:solidFill>
                  <a:schemeClr val="tx1"/>
                </a:solidFill>
              </a:rPr>
              <a:t/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ja-JP" altLang="en-US" sz="2400" dirty="0" smtClean="0">
                <a:solidFill>
                  <a:schemeClr val="tx1"/>
                </a:solidFill>
              </a:rPr>
              <a:t>とりです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2313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50"/>
                            </p:stCondLst>
                            <p:childTnLst>
                              <p:par>
                                <p:cTn id="29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50"/>
                            </p:stCondLst>
                            <p:childTnLst>
                              <p:par>
                                <p:cTn id="3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50"/>
                            </p:stCondLst>
                            <p:childTnLst>
                              <p:par>
                                <p:cTn id="77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8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250"/>
                            </p:stCondLst>
                            <p:childTnLst>
                              <p:par>
                                <p:cTn id="8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2" grpId="0" animBg="1"/>
      <p:bldP spid="22" grpId="1" animBg="1"/>
      <p:bldP spid="34" grpId="0" animBg="1"/>
      <p:bldP spid="26" grpId="0"/>
      <p:bldP spid="29" grpId="0"/>
      <p:bldP spid="9" grpId="0" animBg="1"/>
      <p:bldP spid="41" grpId="0" animBg="1"/>
      <p:bldP spid="41" grpId="1" animBg="1"/>
      <p:bldP spid="42" grpId="0" animBg="1"/>
      <p:bldP spid="19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443332" y="918652"/>
            <a:ext cx="1015663" cy="5020697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しりとりしよう</a:t>
            </a:r>
            <a:endParaRPr kumimoji="1"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208746" y="727176"/>
            <a:ext cx="900000" cy="1800000"/>
            <a:chOff x="3881117" y="1436583"/>
            <a:chExt cx="1200329" cy="2400658"/>
          </a:xfrm>
        </p:grpSpPr>
        <p:sp>
          <p:nvSpPr>
            <p:cNvPr id="27" name="正方形/長方形 26"/>
            <p:cNvSpPr/>
            <p:nvPr/>
          </p:nvSpPr>
          <p:spPr>
            <a:xfrm>
              <a:off x="3881117" y="14365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ja-JP" altLang="en-US" sz="6000" dirty="0" smtClean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い</a:t>
              </a:r>
              <a:endParaRPr kumimoji="1" lang="ja-JP" altLang="en-US" sz="1400" dirty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881117" y="2636912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7373393" y="1516887"/>
            <a:ext cx="5707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211249" y="2961248"/>
            <a:ext cx="900000" cy="2700000"/>
            <a:chOff x="4328735" y="2636912"/>
            <a:chExt cx="1200329" cy="3600400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か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7299747" y="3744550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ら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33162" y="4674896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す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7458102" y="2585351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645" y="649893"/>
            <a:ext cx="1456861" cy="1456861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4248646" y="555452"/>
            <a:ext cx="1424783" cy="1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3997469" y="2163653"/>
            <a:ext cx="1639122" cy="898358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err="1" smtClean="0">
                <a:solidFill>
                  <a:schemeClr val="tx1"/>
                </a:solidFill>
              </a:rPr>
              <a:t>ちゅんちゅん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角丸四角形吹き出し 43"/>
          <p:cNvSpPr/>
          <p:nvPr/>
        </p:nvSpPr>
        <p:spPr>
          <a:xfrm>
            <a:off x="4034307" y="5165129"/>
            <a:ext cx="1639122" cy="1216199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かわのなかにいます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grpSp>
        <p:nvGrpSpPr>
          <p:cNvPr id="37" name="グループ化 36"/>
          <p:cNvGrpSpPr/>
          <p:nvPr/>
        </p:nvGrpSpPr>
        <p:grpSpPr>
          <a:xfrm>
            <a:off x="5714049" y="721859"/>
            <a:ext cx="900000" cy="2700000"/>
            <a:chOff x="4328735" y="2636912"/>
            <a:chExt cx="1200329" cy="3600400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す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5723062" y="1482991"/>
            <a:ext cx="8819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ず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747108" y="2413337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め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8" name="下矢印 47"/>
          <p:cNvSpPr/>
          <p:nvPr/>
        </p:nvSpPr>
        <p:spPr>
          <a:xfrm>
            <a:off x="5972048" y="349435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稲妻 33"/>
          <p:cNvSpPr/>
          <p:nvPr/>
        </p:nvSpPr>
        <p:spPr>
          <a:xfrm rot="9466992">
            <a:off x="3943455" y="881403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840" y="237060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下矢印 48"/>
          <p:cNvSpPr/>
          <p:nvPr/>
        </p:nvSpPr>
        <p:spPr>
          <a:xfrm>
            <a:off x="5972048" y="3429000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714049" y="3789040"/>
            <a:ext cx="900000" cy="2700000"/>
            <a:chOff x="4328735" y="2636912"/>
            <a:chExt cx="1200329" cy="360040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め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2" name="正方形/長方形 51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5752719" y="4550172"/>
            <a:ext cx="8226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747108" y="5480518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882" y="3807756"/>
            <a:ext cx="1194874" cy="1194874"/>
          </a:xfrm>
          <a:prstGeom prst="rect">
            <a:avLst/>
          </a:prstGeom>
        </p:spPr>
      </p:pic>
      <p:sp>
        <p:nvSpPr>
          <p:cNvPr id="41" name="正方形/長方形 40"/>
          <p:cNvSpPr/>
          <p:nvPr/>
        </p:nvSpPr>
        <p:spPr>
          <a:xfrm>
            <a:off x="4106552" y="3769703"/>
            <a:ext cx="1477926" cy="12329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3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909" y="3222394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稲妻 41"/>
          <p:cNvSpPr/>
          <p:nvPr/>
        </p:nvSpPr>
        <p:spPr>
          <a:xfrm rot="9466992">
            <a:off x="3850524" y="3866737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024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5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50"/>
                            </p:stCondLst>
                            <p:childTnLst>
                              <p:par>
                                <p:cTn id="87" presetID="14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88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250"/>
                            </p:stCondLst>
                            <p:childTnLst>
                              <p:par>
                                <p:cTn id="91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19" grpId="0" animBg="1"/>
      <p:bldP spid="44" grpId="0" animBg="1"/>
      <p:bldP spid="46" grpId="0"/>
      <p:bldP spid="47" grpId="0"/>
      <p:bldP spid="48" grpId="0" animBg="1"/>
      <p:bldP spid="34" grpId="0" animBg="1"/>
      <p:bldP spid="49" grpId="0" animBg="1"/>
      <p:bldP spid="55" grpId="0"/>
      <p:bldP spid="56" grpId="0"/>
      <p:bldP spid="41" grpId="0" animBg="1"/>
      <p:bldP spid="41" grpId="1" animBg="1"/>
      <p:bldP spid="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443332" y="918652"/>
            <a:ext cx="1015663" cy="5020697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しりとりしよう</a:t>
            </a:r>
            <a:endParaRPr kumimoji="1"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208746" y="727176"/>
            <a:ext cx="900000" cy="1800000"/>
            <a:chOff x="3881117" y="1436583"/>
            <a:chExt cx="1200329" cy="2400658"/>
          </a:xfrm>
        </p:grpSpPr>
        <p:sp>
          <p:nvSpPr>
            <p:cNvPr id="27" name="正方形/長方形 26"/>
            <p:cNvSpPr/>
            <p:nvPr/>
          </p:nvSpPr>
          <p:spPr>
            <a:xfrm>
              <a:off x="3881117" y="14365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ja-JP" altLang="en-US" sz="6000" dirty="0" smtClean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い</a:t>
              </a:r>
              <a:endParaRPr kumimoji="1" lang="ja-JP" altLang="en-US" sz="1400" dirty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881117" y="2636912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7373393" y="1516887"/>
            <a:ext cx="5707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7211249" y="2961248"/>
            <a:ext cx="900000" cy="2700000"/>
            <a:chOff x="4328735" y="2636912"/>
            <a:chExt cx="1200329" cy="3600400"/>
          </a:xfrm>
        </p:grpSpPr>
        <p:grpSp>
          <p:nvGrpSpPr>
            <p:cNvPr id="17" name="グループ化 16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8" name="正方形/長方形 17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か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正方形/長方形 20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6" name="正方形/長方形 25"/>
          <p:cNvSpPr/>
          <p:nvPr/>
        </p:nvSpPr>
        <p:spPr>
          <a:xfrm>
            <a:off x="7299747" y="3744550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ら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233162" y="4674896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す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7458102" y="2585351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7" name="グループ化 36"/>
          <p:cNvGrpSpPr/>
          <p:nvPr/>
        </p:nvGrpSpPr>
        <p:grpSpPr>
          <a:xfrm>
            <a:off x="5714049" y="721859"/>
            <a:ext cx="900000" cy="2700000"/>
            <a:chOff x="4328735" y="2636912"/>
            <a:chExt cx="1200329" cy="3600400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40" name="正方形/長方形 39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す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正方形/長方形 45"/>
          <p:cNvSpPr/>
          <p:nvPr/>
        </p:nvSpPr>
        <p:spPr>
          <a:xfrm>
            <a:off x="5723062" y="1482991"/>
            <a:ext cx="8819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ず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747108" y="2413337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め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48" name="下矢印 47"/>
          <p:cNvSpPr/>
          <p:nvPr/>
        </p:nvSpPr>
        <p:spPr>
          <a:xfrm>
            <a:off x="5972048" y="349435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下矢印 48"/>
          <p:cNvSpPr/>
          <p:nvPr/>
        </p:nvSpPr>
        <p:spPr>
          <a:xfrm>
            <a:off x="5972048" y="3429000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0" name="グループ化 49"/>
          <p:cNvGrpSpPr/>
          <p:nvPr/>
        </p:nvGrpSpPr>
        <p:grpSpPr>
          <a:xfrm>
            <a:off x="5714049" y="3789040"/>
            <a:ext cx="900000" cy="2700000"/>
            <a:chOff x="4328735" y="2636912"/>
            <a:chExt cx="1200329" cy="360040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め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2" name="正方形/長方形 51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5" name="正方形/長方形 54"/>
          <p:cNvSpPr/>
          <p:nvPr/>
        </p:nvSpPr>
        <p:spPr>
          <a:xfrm>
            <a:off x="5752719" y="4550172"/>
            <a:ext cx="8226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747108" y="5480518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853" y="635052"/>
            <a:ext cx="1145282" cy="1145282"/>
          </a:xfrm>
          <a:prstGeom prst="rect">
            <a:avLst/>
          </a:prstGeom>
        </p:spPr>
      </p:pic>
      <p:sp>
        <p:nvSpPr>
          <p:cNvPr id="58" name="正方形/長方形 57"/>
          <p:cNvSpPr/>
          <p:nvPr/>
        </p:nvSpPr>
        <p:spPr>
          <a:xfrm>
            <a:off x="2658275" y="540610"/>
            <a:ext cx="1424783" cy="1433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角丸四角形吹き出し 58"/>
          <p:cNvSpPr/>
          <p:nvPr/>
        </p:nvSpPr>
        <p:spPr>
          <a:xfrm>
            <a:off x="2407098" y="2148811"/>
            <a:ext cx="1639122" cy="1424206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おんがくのじかんに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つかいます</a:t>
            </a:r>
            <a:endParaRPr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156737" y="1468149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す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180782" y="2398495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た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8" name="下矢印 67"/>
          <p:cNvSpPr/>
          <p:nvPr/>
        </p:nvSpPr>
        <p:spPr>
          <a:xfrm>
            <a:off x="4381677" y="334593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稲妻 68"/>
          <p:cNvSpPr/>
          <p:nvPr/>
        </p:nvSpPr>
        <p:spPr>
          <a:xfrm rot="9466992">
            <a:off x="2353084" y="866561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69" y="22221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" name="正方形/長方形 83"/>
          <p:cNvSpPr/>
          <p:nvPr/>
        </p:nvSpPr>
        <p:spPr>
          <a:xfrm>
            <a:off x="4121400" y="3277433"/>
            <a:ext cx="8947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ね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118884" y="707017"/>
            <a:ext cx="904794" cy="5388260"/>
            <a:chOff x="4118884" y="707017"/>
            <a:chExt cx="904794" cy="5388260"/>
          </a:xfrm>
        </p:grpSpPr>
        <p:grpSp>
          <p:nvGrpSpPr>
            <p:cNvPr id="14" name="グループ化 13"/>
            <p:cNvGrpSpPr/>
            <p:nvPr/>
          </p:nvGrpSpPr>
          <p:grpSpPr>
            <a:xfrm>
              <a:off x="4118884" y="707017"/>
              <a:ext cx="904794" cy="3601069"/>
              <a:chOff x="4118884" y="707017"/>
              <a:chExt cx="904794" cy="3601069"/>
            </a:xfrm>
          </p:grpSpPr>
          <p:grpSp>
            <p:nvGrpSpPr>
              <p:cNvPr id="61" name="グループ化 60"/>
              <p:cNvGrpSpPr/>
              <p:nvPr/>
            </p:nvGrpSpPr>
            <p:grpSpPr>
              <a:xfrm>
                <a:off x="4123678" y="707017"/>
                <a:ext cx="900000" cy="2700000"/>
                <a:chOff x="4328735" y="2636912"/>
                <a:chExt cx="1200329" cy="3600400"/>
              </a:xfrm>
            </p:grpSpPr>
            <p:grpSp>
              <p:nvGrpSpPr>
                <p:cNvPr id="62" name="グループ化 61"/>
                <p:cNvGrpSpPr/>
                <p:nvPr/>
              </p:nvGrpSpPr>
              <p:grpSpPr>
                <a:xfrm>
                  <a:off x="4328735" y="2636912"/>
                  <a:ext cx="1200329" cy="2400658"/>
                  <a:chOff x="3881117" y="1436583"/>
                  <a:chExt cx="1200329" cy="2400658"/>
                </a:xfrm>
              </p:grpSpPr>
              <p:sp>
                <p:nvSpPr>
                  <p:cNvPr id="64" name="正方形/長方形 63"/>
                  <p:cNvSpPr/>
                  <p:nvPr/>
                </p:nvSpPr>
                <p:spPr>
                  <a:xfrm>
                    <a:off x="3881117" y="1436583"/>
                    <a:ext cx="1200329" cy="120032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b"/>
                  <a:lstStyle/>
                  <a:p>
                    <a:pPr algn="ctr"/>
                    <a:r>
                      <a:rPr kumimoji="1" lang="ja-JP" altLang="en-US" sz="6000" dirty="0" smtClean="0">
                        <a:solidFill>
                          <a:schemeClr val="tx1"/>
                        </a:solidFill>
                        <a:latin typeface="AR P教科書体M" panose="03000600000000000000" pitchFamily="66" charset="-128"/>
                        <a:ea typeface="AR P教科書体M" panose="03000600000000000000" pitchFamily="66" charset="-128"/>
                      </a:rPr>
                      <a:t>か</a:t>
                    </a:r>
                    <a:endParaRPr kumimoji="1" lang="ja-JP" altLang="en-US" sz="1400" dirty="0">
                      <a:solidFill>
                        <a:schemeClr val="tx1"/>
                      </a:solidFill>
                      <a:latin typeface="AR P教科書体M" panose="03000600000000000000" pitchFamily="66" charset="-128"/>
                      <a:ea typeface="AR P教科書体M" panose="03000600000000000000" pitchFamily="66" charset="-128"/>
                    </a:endParaRPr>
                  </a:p>
                </p:txBody>
              </p:sp>
              <p:sp>
                <p:nvSpPr>
                  <p:cNvPr id="65" name="正方形/長方形 64"/>
                  <p:cNvSpPr/>
                  <p:nvPr/>
                </p:nvSpPr>
                <p:spPr>
                  <a:xfrm>
                    <a:off x="3881117" y="2636912"/>
                    <a:ext cx="1200329" cy="120032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63" name="正方形/長方形 62"/>
                <p:cNvSpPr/>
                <p:nvPr/>
              </p:nvSpPr>
              <p:spPr>
                <a:xfrm>
                  <a:off x="4328735" y="5036983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3" name="正方形/長方形 82"/>
              <p:cNvSpPr/>
              <p:nvPr/>
            </p:nvSpPr>
            <p:spPr>
              <a:xfrm>
                <a:off x="4118884" y="3407939"/>
                <a:ext cx="900000" cy="90014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0" name="グループ化 59"/>
            <p:cNvGrpSpPr/>
            <p:nvPr/>
          </p:nvGrpSpPr>
          <p:grpSpPr>
            <a:xfrm>
              <a:off x="4121281" y="4310267"/>
              <a:ext cx="900000" cy="1785010"/>
              <a:chOff x="3881117" y="1456575"/>
              <a:chExt cx="1200329" cy="2380666"/>
            </a:xfrm>
          </p:grpSpPr>
          <p:sp>
            <p:nvSpPr>
              <p:cNvPr id="71" name="正方形/長方形 70"/>
              <p:cNvSpPr/>
              <p:nvPr/>
            </p:nvSpPr>
            <p:spPr>
              <a:xfrm>
                <a:off x="3881117" y="145657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72" name="正方形/長方形 71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73" name="正方形/長方形 72"/>
          <p:cNvSpPr/>
          <p:nvPr/>
        </p:nvSpPr>
        <p:spPr>
          <a:xfrm>
            <a:off x="4219244" y="5093198"/>
            <a:ext cx="67839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175902" y="4192129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っ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3150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66" grpId="0"/>
      <p:bldP spid="67" grpId="0"/>
      <p:bldP spid="68" grpId="0" animBg="1"/>
      <p:bldP spid="69" grpId="0" animBg="1"/>
      <p:bldP spid="84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8695" y="12394"/>
            <a:ext cx="9906000" cy="6858000"/>
            <a:chOff x="0" y="0"/>
            <a:chExt cx="9144000" cy="6858000"/>
          </a:xfrm>
        </p:grpSpPr>
        <p:sp>
          <p:nvSpPr>
            <p:cNvPr id="12" name="フレーム 11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13" name="フレーム 12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8443332" y="918652"/>
            <a:ext cx="1015663" cy="5020697"/>
          </a:xfrm>
          <a:prstGeom prst="rect">
            <a:avLst/>
          </a:prstGeom>
          <a:solidFill>
            <a:srgbClr val="FFFF99"/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vert="eaVert" wrap="square" rtlCol="0" anchor="ctr">
            <a:spAutoFit/>
          </a:bodyPr>
          <a:lstStyle/>
          <a:p>
            <a:pPr algn="ctr"/>
            <a:r>
              <a:rPr kumimoji="1" lang="ja-JP" altLang="en-US" sz="5400" dirty="0" smtClean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しりとりしよう</a:t>
            </a:r>
            <a:endParaRPr kumimoji="1" lang="ja-JP" altLang="en-US" sz="54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85" y="654240"/>
            <a:ext cx="1513760" cy="1513760"/>
          </a:xfrm>
          <a:prstGeom prst="rect">
            <a:avLst/>
          </a:prstGeom>
        </p:spPr>
      </p:pic>
      <p:sp>
        <p:nvSpPr>
          <p:cNvPr id="58" name="正方形/長方形 57"/>
          <p:cNvSpPr/>
          <p:nvPr/>
        </p:nvSpPr>
        <p:spPr>
          <a:xfrm>
            <a:off x="555666" y="559799"/>
            <a:ext cx="1818402" cy="1838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7200" dirty="0" smtClean="0">
                <a:solidFill>
                  <a:schemeClr val="tx1"/>
                </a:solidFill>
              </a:rPr>
              <a:t>？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9" name="角丸四角形吹き出し 58"/>
          <p:cNvSpPr/>
          <p:nvPr/>
        </p:nvSpPr>
        <p:spPr>
          <a:xfrm>
            <a:off x="432247" y="2573308"/>
            <a:ext cx="1843641" cy="1431756"/>
          </a:xfrm>
          <a:prstGeom prst="wedgeRoundRectCallout">
            <a:avLst>
              <a:gd name="adj1" fmla="val -3142"/>
              <a:gd name="adj2" fmla="val -64812"/>
              <a:gd name="adj3" fmla="val 166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りょうりの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ときに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つかいます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9" name="稲妻 68"/>
          <p:cNvSpPr/>
          <p:nvPr/>
        </p:nvSpPr>
        <p:spPr>
          <a:xfrm rot="9466992">
            <a:off x="613455" y="599498"/>
            <a:ext cx="756093" cy="616184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Picture 15" descr="C:\Users\kouchyou\AppData\Local\Microsoft\Windows\Temporary Internet Files\Content.IE5\8K3LR06N\lgi01b201402240400[1]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7110" y="-82548"/>
            <a:ext cx="1382712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8" name="正方形/長方形 87"/>
          <p:cNvSpPr/>
          <p:nvPr/>
        </p:nvSpPr>
        <p:spPr>
          <a:xfrm>
            <a:off x="2599228" y="1012122"/>
            <a:ext cx="68319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ま</a:t>
            </a:r>
            <a:endParaRPr lang="ja-JP" altLang="en-US" sz="16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596118" y="1817084"/>
            <a:ext cx="62869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</a:t>
            </a:r>
            <a:endParaRPr lang="ja-JP" altLang="en-US" sz="16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2521901" y="2563994"/>
            <a:ext cx="7473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け</a:t>
            </a:r>
            <a:endParaRPr lang="ja-JP" altLang="en-US" sz="16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599199" y="3312210"/>
            <a:ext cx="6928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ち</a:t>
            </a:r>
            <a:endParaRPr lang="ja-JP" altLang="en-US" sz="16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2582367" y="4045132"/>
            <a:ext cx="7264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ゃ</a:t>
            </a:r>
            <a:endParaRPr lang="ja-JP" altLang="en-US" sz="16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2549505" y="4819846"/>
            <a:ext cx="7264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っ</a:t>
            </a:r>
            <a:endParaRPr lang="ja-JP" altLang="en-US" sz="16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1" name="グループ化 70"/>
          <p:cNvGrpSpPr/>
          <p:nvPr/>
        </p:nvGrpSpPr>
        <p:grpSpPr>
          <a:xfrm>
            <a:off x="7208746" y="727176"/>
            <a:ext cx="900000" cy="1800000"/>
            <a:chOff x="3881117" y="1436583"/>
            <a:chExt cx="1200329" cy="2400658"/>
          </a:xfrm>
        </p:grpSpPr>
        <p:sp>
          <p:nvSpPr>
            <p:cNvPr id="80" name="正方形/長方形 79"/>
            <p:cNvSpPr/>
            <p:nvPr/>
          </p:nvSpPr>
          <p:spPr>
            <a:xfrm>
              <a:off x="3881117" y="14365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kumimoji="1" lang="ja-JP" altLang="en-US" sz="6000" dirty="0" smtClean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rPr>
                <a:t>い</a:t>
              </a:r>
              <a:endParaRPr kumimoji="1" lang="ja-JP" altLang="en-US" sz="1400" dirty="0">
                <a:solidFill>
                  <a:schemeClr val="tx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endParaRPr>
            </a:p>
          </p:txBody>
        </p:sp>
        <p:sp>
          <p:nvSpPr>
            <p:cNvPr id="94" name="正方形/長方形 93"/>
            <p:cNvSpPr/>
            <p:nvPr/>
          </p:nvSpPr>
          <p:spPr>
            <a:xfrm>
              <a:off x="3881117" y="2636912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5" name="正方形/長方形 94"/>
          <p:cNvSpPr/>
          <p:nvPr/>
        </p:nvSpPr>
        <p:spPr>
          <a:xfrm>
            <a:off x="7373393" y="1516887"/>
            <a:ext cx="57070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96" name="グループ化 95"/>
          <p:cNvGrpSpPr/>
          <p:nvPr/>
        </p:nvGrpSpPr>
        <p:grpSpPr>
          <a:xfrm>
            <a:off x="7211249" y="2961248"/>
            <a:ext cx="900000" cy="2700000"/>
            <a:chOff x="4328735" y="2636912"/>
            <a:chExt cx="1200329" cy="3600400"/>
          </a:xfrm>
        </p:grpSpPr>
        <p:grpSp>
          <p:nvGrpSpPr>
            <p:cNvPr id="97" name="グループ化 96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99" name="正方形/長方形 98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か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正方形/長方形 97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1" name="正方形/長方形 100"/>
          <p:cNvSpPr/>
          <p:nvPr/>
        </p:nvSpPr>
        <p:spPr>
          <a:xfrm>
            <a:off x="7299747" y="3744550"/>
            <a:ext cx="7136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ら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7233162" y="4674896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す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03" name="下矢印 102"/>
          <p:cNvSpPr/>
          <p:nvPr/>
        </p:nvSpPr>
        <p:spPr>
          <a:xfrm>
            <a:off x="7458102" y="2585351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" name="グループ化 103"/>
          <p:cNvGrpSpPr/>
          <p:nvPr/>
        </p:nvGrpSpPr>
        <p:grpSpPr>
          <a:xfrm>
            <a:off x="5714049" y="721859"/>
            <a:ext cx="900000" cy="2700000"/>
            <a:chOff x="4328735" y="2636912"/>
            <a:chExt cx="1200329" cy="3600400"/>
          </a:xfrm>
        </p:grpSpPr>
        <p:grpSp>
          <p:nvGrpSpPr>
            <p:cNvPr id="105" name="グループ化 104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07" name="正方形/長方形 106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す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108" name="正方形/長方形 107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06" name="正方形/長方形 105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9" name="正方形/長方形 108"/>
          <p:cNvSpPr/>
          <p:nvPr/>
        </p:nvSpPr>
        <p:spPr>
          <a:xfrm>
            <a:off x="5723062" y="1482991"/>
            <a:ext cx="88197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ず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5747108" y="2413337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め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1" name="下矢印 110"/>
          <p:cNvSpPr/>
          <p:nvPr/>
        </p:nvSpPr>
        <p:spPr>
          <a:xfrm>
            <a:off x="5972048" y="349435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下矢印 111"/>
          <p:cNvSpPr/>
          <p:nvPr/>
        </p:nvSpPr>
        <p:spPr>
          <a:xfrm>
            <a:off x="5972048" y="3429000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" name="グループ化 112"/>
          <p:cNvGrpSpPr/>
          <p:nvPr/>
        </p:nvGrpSpPr>
        <p:grpSpPr>
          <a:xfrm>
            <a:off x="5714049" y="3789040"/>
            <a:ext cx="900000" cy="2700000"/>
            <a:chOff x="4328735" y="2636912"/>
            <a:chExt cx="1200329" cy="3600400"/>
          </a:xfrm>
        </p:grpSpPr>
        <p:grpSp>
          <p:nvGrpSpPr>
            <p:cNvPr id="114" name="グループ化 113"/>
            <p:cNvGrpSpPr/>
            <p:nvPr/>
          </p:nvGrpSpPr>
          <p:grpSpPr>
            <a:xfrm>
              <a:off x="4328735" y="2636912"/>
              <a:ext cx="1200329" cy="2400658"/>
              <a:chOff x="3881117" y="1436583"/>
              <a:chExt cx="1200329" cy="2400658"/>
            </a:xfrm>
          </p:grpSpPr>
          <p:sp>
            <p:nvSpPr>
              <p:cNvPr id="116" name="正方形/長方形 115"/>
              <p:cNvSpPr/>
              <p:nvPr/>
            </p:nvSpPr>
            <p:spPr>
              <a:xfrm>
                <a:off x="3881117" y="1436583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kumimoji="1" lang="ja-JP" altLang="en-US" sz="6000" dirty="0" smtClean="0">
                    <a:solidFill>
                      <a:schemeClr val="tx1"/>
                    </a:solidFill>
                    <a:latin typeface="AR P教科書体M" panose="03000600000000000000" pitchFamily="66" charset="-128"/>
                    <a:ea typeface="AR P教科書体M" panose="03000600000000000000" pitchFamily="66" charset="-128"/>
                  </a:rPr>
                  <a:t>め</a:t>
                </a:r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117" name="正方形/長方形 116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5" name="正方形/長方形 114"/>
            <p:cNvSpPr/>
            <p:nvPr/>
          </p:nvSpPr>
          <p:spPr>
            <a:xfrm>
              <a:off x="4328735" y="5036983"/>
              <a:ext cx="1200329" cy="120032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8" name="正方形/長方形 117"/>
          <p:cNvSpPr/>
          <p:nvPr/>
        </p:nvSpPr>
        <p:spPr>
          <a:xfrm>
            <a:off x="5752719" y="4550172"/>
            <a:ext cx="82266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だ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5747108" y="5480518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4156737" y="1468149"/>
            <a:ext cx="8338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す</a:t>
            </a:r>
            <a:endParaRPr lang="ja-JP" altLang="en-US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4180782" y="2398495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た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2" name="下矢印 121"/>
          <p:cNvSpPr/>
          <p:nvPr/>
        </p:nvSpPr>
        <p:spPr>
          <a:xfrm>
            <a:off x="4381677" y="334593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正方形/長方形 122"/>
          <p:cNvSpPr/>
          <p:nvPr/>
        </p:nvSpPr>
        <p:spPr>
          <a:xfrm>
            <a:off x="4121400" y="3277433"/>
            <a:ext cx="89479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ね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24" name="グループ化 123"/>
          <p:cNvGrpSpPr/>
          <p:nvPr/>
        </p:nvGrpSpPr>
        <p:grpSpPr>
          <a:xfrm>
            <a:off x="4118884" y="707017"/>
            <a:ext cx="904794" cy="5388260"/>
            <a:chOff x="4118884" y="707017"/>
            <a:chExt cx="904794" cy="5388260"/>
          </a:xfrm>
        </p:grpSpPr>
        <p:grpSp>
          <p:nvGrpSpPr>
            <p:cNvPr id="125" name="グループ化 124"/>
            <p:cNvGrpSpPr/>
            <p:nvPr/>
          </p:nvGrpSpPr>
          <p:grpSpPr>
            <a:xfrm>
              <a:off x="4118884" y="707017"/>
              <a:ext cx="904794" cy="3601069"/>
              <a:chOff x="4118884" y="707017"/>
              <a:chExt cx="904794" cy="3601069"/>
            </a:xfrm>
          </p:grpSpPr>
          <p:grpSp>
            <p:nvGrpSpPr>
              <p:cNvPr id="129" name="グループ化 128"/>
              <p:cNvGrpSpPr/>
              <p:nvPr/>
            </p:nvGrpSpPr>
            <p:grpSpPr>
              <a:xfrm>
                <a:off x="4123678" y="707017"/>
                <a:ext cx="900000" cy="2700000"/>
                <a:chOff x="4328735" y="2636912"/>
                <a:chExt cx="1200329" cy="3600400"/>
              </a:xfrm>
            </p:grpSpPr>
            <p:grpSp>
              <p:nvGrpSpPr>
                <p:cNvPr id="131" name="グループ化 130"/>
                <p:cNvGrpSpPr/>
                <p:nvPr/>
              </p:nvGrpSpPr>
              <p:grpSpPr>
                <a:xfrm>
                  <a:off x="4328735" y="2636912"/>
                  <a:ext cx="1200329" cy="2400658"/>
                  <a:chOff x="3881117" y="1436583"/>
                  <a:chExt cx="1200329" cy="2400658"/>
                </a:xfrm>
              </p:grpSpPr>
              <p:sp>
                <p:nvSpPr>
                  <p:cNvPr id="133" name="正方形/長方形 132"/>
                  <p:cNvSpPr/>
                  <p:nvPr/>
                </p:nvSpPr>
                <p:spPr>
                  <a:xfrm>
                    <a:off x="3881117" y="1436583"/>
                    <a:ext cx="1200329" cy="120032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b"/>
                  <a:lstStyle/>
                  <a:p>
                    <a:pPr algn="ctr"/>
                    <a:r>
                      <a:rPr kumimoji="1" lang="ja-JP" altLang="en-US" sz="6000" dirty="0" smtClean="0">
                        <a:solidFill>
                          <a:schemeClr val="tx1"/>
                        </a:solidFill>
                        <a:latin typeface="AR P教科書体M" panose="03000600000000000000" pitchFamily="66" charset="-128"/>
                        <a:ea typeface="AR P教科書体M" panose="03000600000000000000" pitchFamily="66" charset="-128"/>
                      </a:rPr>
                      <a:t>か</a:t>
                    </a:r>
                    <a:endParaRPr kumimoji="1" lang="ja-JP" altLang="en-US" sz="1400" dirty="0">
                      <a:solidFill>
                        <a:schemeClr val="tx1"/>
                      </a:solidFill>
                      <a:latin typeface="AR P教科書体M" panose="03000600000000000000" pitchFamily="66" charset="-128"/>
                      <a:ea typeface="AR P教科書体M" panose="03000600000000000000" pitchFamily="66" charset="-128"/>
                    </a:endParaRPr>
                  </a:p>
                </p:txBody>
              </p:sp>
              <p:sp>
                <p:nvSpPr>
                  <p:cNvPr id="134" name="正方形/長方形 133"/>
                  <p:cNvSpPr/>
                  <p:nvPr/>
                </p:nvSpPr>
                <p:spPr>
                  <a:xfrm>
                    <a:off x="3881117" y="2636912"/>
                    <a:ext cx="1200329" cy="120032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132" name="正方形/長方形 131"/>
                <p:cNvSpPr/>
                <p:nvPr/>
              </p:nvSpPr>
              <p:spPr>
                <a:xfrm>
                  <a:off x="4328735" y="5036983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30" name="正方形/長方形 129"/>
              <p:cNvSpPr/>
              <p:nvPr/>
            </p:nvSpPr>
            <p:spPr>
              <a:xfrm>
                <a:off x="4118884" y="3407939"/>
                <a:ext cx="900000" cy="90014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6" name="グループ化 125"/>
            <p:cNvGrpSpPr/>
            <p:nvPr/>
          </p:nvGrpSpPr>
          <p:grpSpPr>
            <a:xfrm>
              <a:off x="4121281" y="4310267"/>
              <a:ext cx="900000" cy="1785010"/>
              <a:chOff x="3881117" y="1456575"/>
              <a:chExt cx="1200329" cy="2380666"/>
            </a:xfrm>
          </p:grpSpPr>
          <p:sp>
            <p:nvSpPr>
              <p:cNvPr id="127" name="正方形/長方形 126"/>
              <p:cNvSpPr/>
              <p:nvPr/>
            </p:nvSpPr>
            <p:spPr>
              <a:xfrm>
                <a:off x="3881117" y="1456575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AR P教科書体M" panose="03000600000000000000" pitchFamily="66" charset="-128"/>
                  <a:ea typeface="AR P教科書体M" panose="03000600000000000000" pitchFamily="66" charset="-128"/>
                </a:endParaRPr>
              </a:p>
            </p:txBody>
          </p:sp>
          <p:sp>
            <p:nvSpPr>
              <p:cNvPr id="128" name="正方形/長方形 127"/>
              <p:cNvSpPr/>
              <p:nvPr/>
            </p:nvSpPr>
            <p:spPr>
              <a:xfrm>
                <a:off x="3881117" y="2636912"/>
                <a:ext cx="1200329" cy="120032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35" name="正方形/長方形 134"/>
          <p:cNvSpPr/>
          <p:nvPr/>
        </p:nvSpPr>
        <p:spPr>
          <a:xfrm>
            <a:off x="4219244" y="5093198"/>
            <a:ext cx="67839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4175902" y="4192129"/>
            <a:ext cx="78579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0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っ</a:t>
            </a:r>
            <a:endParaRPr lang="ja-JP" altLang="en-US" sz="14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37" name="下矢印 136"/>
          <p:cNvSpPr/>
          <p:nvPr/>
        </p:nvSpPr>
        <p:spPr>
          <a:xfrm>
            <a:off x="4381677" y="6108861"/>
            <a:ext cx="360000" cy="360000"/>
          </a:xfrm>
          <a:prstGeom prst="downArrow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2547023" y="404664"/>
            <a:ext cx="756000" cy="6048672"/>
            <a:chOff x="2547023" y="404664"/>
            <a:chExt cx="756000" cy="6048672"/>
          </a:xfrm>
        </p:grpSpPr>
        <p:grpSp>
          <p:nvGrpSpPr>
            <p:cNvPr id="10" name="グループ化 9"/>
            <p:cNvGrpSpPr>
              <a:grpSpLocks/>
            </p:cNvGrpSpPr>
            <p:nvPr/>
          </p:nvGrpSpPr>
          <p:grpSpPr>
            <a:xfrm>
              <a:off x="2547023" y="404664"/>
              <a:ext cx="756000" cy="5292000"/>
              <a:chOff x="2607106" y="404664"/>
              <a:chExt cx="874416" cy="6048672"/>
            </a:xfrm>
          </p:grpSpPr>
          <p:grpSp>
            <p:nvGrpSpPr>
              <p:cNvPr id="73" name="グループ化 72"/>
              <p:cNvGrpSpPr>
                <a:grpSpLocks/>
              </p:cNvGrpSpPr>
              <p:nvPr/>
            </p:nvGrpSpPr>
            <p:grpSpPr>
              <a:xfrm>
                <a:off x="2607106" y="404664"/>
                <a:ext cx="874413" cy="3456384"/>
                <a:chOff x="4123677" y="707017"/>
                <a:chExt cx="915699" cy="3754984"/>
              </a:xfrm>
            </p:grpSpPr>
            <p:grpSp>
              <p:nvGrpSpPr>
                <p:cNvPr id="74" name="グループ化 73"/>
                <p:cNvGrpSpPr/>
                <p:nvPr/>
              </p:nvGrpSpPr>
              <p:grpSpPr>
                <a:xfrm>
                  <a:off x="4123677" y="707017"/>
                  <a:ext cx="904794" cy="2816237"/>
                  <a:chOff x="4328735" y="2636912"/>
                  <a:chExt cx="1206723" cy="3755401"/>
                </a:xfrm>
              </p:grpSpPr>
              <p:grpSp>
                <p:nvGrpSpPr>
                  <p:cNvPr id="76" name="グループ化 75"/>
                  <p:cNvGrpSpPr/>
                  <p:nvPr/>
                </p:nvGrpSpPr>
                <p:grpSpPr>
                  <a:xfrm>
                    <a:off x="4328735" y="2636912"/>
                    <a:ext cx="1206723" cy="2503600"/>
                    <a:chOff x="3881117" y="1436583"/>
                    <a:chExt cx="1206723" cy="2503600"/>
                  </a:xfrm>
                </p:grpSpPr>
                <p:sp>
                  <p:nvSpPr>
                    <p:cNvPr id="78" name="正方形/長方形 77"/>
                    <p:cNvSpPr/>
                    <p:nvPr/>
                  </p:nvSpPr>
                  <p:spPr>
                    <a:xfrm>
                      <a:off x="3881117" y="1436583"/>
                      <a:ext cx="1206723" cy="1251661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b"/>
                    <a:lstStyle/>
                    <a:p>
                      <a:pPr algn="ctr"/>
                      <a:r>
                        <a:rPr kumimoji="1" lang="ja-JP" altLang="en-US" sz="5400" dirty="0" smtClean="0">
                          <a:solidFill>
                            <a:schemeClr val="tx1"/>
                          </a:solidFill>
                          <a:latin typeface="AR P教科書体M" panose="03000600000000000000" pitchFamily="66" charset="-128"/>
                          <a:ea typeface="AR P教科書体M" panose="03000600000000000000" pitchFamily="66" charset="-128"/>
                        </a:rPr>
                        <a:t>と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AR P教科書体M" panose="03000600000000000000" pitchFamily="66" charset="-128"/>
                        <a:ea typeface="AR P教科書体M" panose="03000600000000000000" pitchFamily="66" charset="-128"/>
                      </a:endParaRPr>
                    </a:p>
                  </p:txBody>
                </p:sp>
                <p:sp>
                  <p:nvSpPr>
                    <p:cNvPr id="79" name="正方形/長方形 78"/>
                    <p:cNvSpPr/>
                    <p:nvPr/>
                  </p:nvSpPr>
                  <p:spPr>
                    <a:xfrm>
                      <a:off x="3881117" y="2688522"/>
                      <a:ext cx="1206723" cy="1251661"/>
                    </a:xfrm>
                    <a:prstGeom prst="rect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sp>
                <p:nvSpPr>
                  <p:cNvPr id="77" name="正方形/長方形 76"/>
                  <p:cNvSpPr/>
                  <p:nvPr/>
                </p:nvSpPr>
                <p:spPr>
                  <a:xfrm>
                    <a:off x="4328735" y="5140652"/>
                    <a:ext cx="1206723" cy="1251661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75" name="正方形/長方形 74"/>
                <p:cNvSpPr/>
                <p:nvPr/>
              </p:nvSpPr>
              <p:spPr>
                <a:xfrm>
                  <a:off x="4134582" y="3523359"/>
                  <a:ext cx="904794" cy="93864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  <p:grpSp>
            <p:nvGrpSpPr>
              <p:cNvPr id="81" name="グループ化 80"/>
              <p:cNvGrpSpPr>
                <a:grpSpLocks/>
              </p:cNvGrpSpPr>
              <p:nvPr/>
            </p:nvGrpSpPr>
            <p:grpSpPr>
              <a:xfrm>
                <a:off x="2617521" y="3861336"/>
                <a:ext cx="864001" cy="2592000"/>
                <a:chOff x="4328734" y="2636912"/>
                <a:chExt cx="1200330" cy="3600400"/>
              </a:xfrm>
            </p:grpSpPr>
            <p:grpSp>
              <p:nvGrpSpPr>
                <p:cNvPr id="82" name="グループ化 81"/>
                <p:cNvGrpSpPr/>
                <p:nvPr/>
              </p:nvGrpSpPr>
              <p:grpSpPr>
                <a:xfrm>
                  <a:off x="4328734" y="2636912"/>
                  <a:ext cx="1200330" cy="2400658"/>
                  <a:chOff x="3881116" y="1436583"/>
                  <a:chExt cx="1200330" cy="2400658"/>
                </a:xfrm>
              </p:grpSpPr>
              <p:sp>
                <p:nvSpPr>
                  <p:cNvPr id="86" name="正方形/長方形 85"/>
                  <p:cNvSpPr/>
                  <p:nvPr/>
                </p:nvSpPr>
                <p:spPr>
                  <a:xfrm>
                    <a:off x="3881116" y="1436583"/>
                    <a:ext cx="1200329" cy="120032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b"/>
                  <a:lstStyle/>
                  <a:p>
                    <a:pPr algn="ctr"/>
                    <a:endParaRPr kumimoji="1" lang="ja-JP" altLang="en-US" sz="1400" dirty="0">
                      <a:solidFill>
                        <a:schemeClr val="tx1"/>
                      </a:solidFill>
                      <a:latin typeface="AR P教科書体M" panose="03000600000000000000" pitchFamily="66" charset="-128"/>
                      <a:ea typeface="AR P教科書体M" panose="03000600000000000000" pitchFamily="66" charset="-128"/>
                    </a:endParaRPr>
                  </a:p>
                </p:txBody>
              </p:sp>
              <p:sp>
                <p:nvSpPr>
                  <p:cNvPr id="87" name="正方形/長方形 86"/>
                  <p:cNvSpPr/>
                  <p:nvPr/>
                </p:nvSpPr>
                <p:spPr>
                  <a:xfrm>
                    <a:off x="3881117" y="2636912"/>
                    <a:ext cx="1200329" cy="1200329"/>
                  </a:xfrm>
                  <a:prstGeom prst="rect">
                    <a:avLst/>
                  </a:prstGeom>
                  <a:no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5" name="正方形/長方形 84"/>
                <p:cNvSpPr/>
                <p:nvPr/>
              </p:nvSpPr>
              <p:spPr>
                <a:xfrm>
                  <a:off x="4328735" y="5036983"/>
                  <a:ext cx="1200329" cy="1200329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38" name="正方形/長方形 137"/>
            <p:cNvSpPr/>
            <p:nvPr/>
          </p:nvSpPr>
          <p:spPr>
            <a:xfrm>
              <a:off x="2549822" y="5697297"/>
              <a:ext cx="746994" cy="756039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9" name="正方形/長方形 138"/>
          <p:cNvSpPr/>
          <p:nvPr/>
        </p:nvSpPr>
        <p:spPr>
          <a:xfrm>
            <a:off x="2544641" y="5572851"/>
            <a:ext cx="7697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ぷ</a:t>
            </a:r>
            <a:endParaRPr lang="ja-JP" altLang="en-US" sz="160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1713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ien_bea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"/>
                            </p:stCondLst>
                            <p:childTnLst>
                              <p:par>
                                <p:cTn id="33" presetID="14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250"/>
                            </p:stCondLst>
                            <p:childTnLst>
                              <p:par>
                                <p:cTn id="37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69" grpId="0" animBg="1"/>
      <p:bldP spid="88" grpId="0"/>
      <p:bldP spid="89" grpId="0"/>
      <p:bldP spid="90" grpId="0"/>
      <p:bldP spid="91" grpId="0"/>
      <p:bldP spid="92" grpId="0"/>
      <p:bldP spid="93" grpId="0"/>
      <p:bldP spid="137" grpId="0" animBg="1"/>
      <p:bldP spid="13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6.7|6.4|4.1|8.3|6.6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6|4.5|2.6|7.6|6.8|4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7.3|4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|12.5|4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5.9|4.2|9.5|6.8|5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6|4.9|2.8|7.1|6|4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9.6|4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1.5|4.8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2817</TotalTime>
  <Words>178</Words>
  <Application>Microsoft Office PowerPoint</Application>
  <PresentationFormat>A4 210 x 297 mm</PresentationFormat>
  <Paragraphs>154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AR P丸ゴシック体E</vt:lpstr>
      <vt:lpstr>AR P教科書体M</vt:lpstr>
      <vt:lpstr>HGS創英角ｺﾞｼｯｸUB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たのしいな ことばあそび しりとりしよう １ねんせい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240</cp:revision>
  <dcterms:created xsi:type="dcterms:W3CDTF">2008-01-09T07:37:16Z</dcterms:created>
  <dcterms:modified xsi:type="dcterms:W3CDTF">2020-06-08T01:33:19Z</dcterms:modified>
</cp:coreProperties>
</file>