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7" r:id="rId2"/>
    <p:sldId id="282" r:id="rId3"/>
    <p:sldId id="318" r:id="rId4"/>
    <p:sldId id="305" r:id="rId5"/>
    <p:sldId id="329" r:id="rId6"/>
    <p:sldId id="332" r:id="rId7"/>
    <p:sldId id="333" r:id="rId8"/>
    <p:sldId id="319" r:id="rId9"/>
    <p:sldId id="317" r:id="rId10"/>
    <p:sldId id="334" r:id="rId11"/>
    <p:sldId id="335" r:id="rId12"/>
    <p:sldId id="309" r:id="rId13"/>
    <p:sldId id="336" r:id="rId14"/>
    <p:sldId id="337" r:id="rId15"/>
    <p:sldId id="338" r:id="rId16"/>
    <p:sldId id="326" r:id="rId17"/>
    <p:sldId id="328" r:id="rId18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4464903"/>
          </a:xfrm>
          <a:ln w="381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間ちがえやすい送り仮名</a:t>
            </a:r>
            <a: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クイズ</a:t>
            </a:r>
            <a: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8800" b="1" dirty="0"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8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６年生</a:t>
            </a:r>
            <a:endParaRPr lang="ja-JP" altLang="en-US" sz="8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939609" y="5445631"/>
            <a:ext cx="60267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小学校で習う漢字の送り仮名を答えるクイズです。しっかり覚えましょう。</a:t>
            </a:r>
            <a:endParaRPr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９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22322" y="4096440"/>
            <a:ext cx="65944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いちじるしい</a:t>
            </a:r>
            <a:endParaRPr kumimoji="1" lang="ja-JP" altLang="en-US" sz="6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いちじるしい</a:t>
            </a:r>
            <a:endParaRPr kumimoji="1" lang="ja-JP" altLang="en-US" sz="6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著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著しい？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著る</a:t>
            </a:r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しい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著い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662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4615E-6 -0.00023 L -0.35032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10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あらわす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著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著す？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著わす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210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11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おとずれる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おとずれる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訪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訪ずれる？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訪れる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訪る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243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12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おぎなう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おぎなう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補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補う？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補なう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24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13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おさない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おさない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幼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幼い？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幼ない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374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14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ほがらか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ほがらか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朗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朗らか？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朗か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574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15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44840" y="4142606"/>
            <a:ext cx="6594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600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うけたまわる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うけたまわる</a:t>
            </a:r>
            <a:endParaRPr kumimoji="1" lang="ja-JP" altLang="en-US" sz="6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915657" y="3878278"/>
            <a:ext cx="1868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承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承まわる？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承わる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承る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4379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-0.00023 L -0.41057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16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4049777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しりぞける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しりぞける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退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退ぞ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ける？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退ける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退る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811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はえる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映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映える？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映る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35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うつる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うつる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映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映る？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映つる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94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26026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あぶない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あぶない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危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危ない？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危い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58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2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４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うやまう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うやまう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敬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敬う？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敬</a:t>
            </a:r>
            <a:r>
              <a:rPr lang="ja-JP" altLang="en-US" sz="24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まう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34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6779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５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おりる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おりる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降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降りる？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降る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6052033" y="2556849"/>
            <a:ext cx="265366" cy="621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733310" y="3116975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ふる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71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5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  <p:bldP spid="2" grpId="0" animBg="1"/>
      <p:bldP spid="9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６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80792" y="3898530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すてる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134589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080792" y="3796502"/>
            <a:ext cx="3915437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0592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すてる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36576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捨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4" name="雲形吹き出し 3"/>
          <p:cNvSpPr/>
          <p:nvPr/>
        </p:nvSpPr>
        <p:spPr>
          <a:xfrm>
            <a:off x="5241032" y="1307669"/>
            <a:ext cx="2520280" cy="1617275"/>
          </a:xfrm>
          <a:prstGeom prst="cloudCallout">
            <a:avLst>
              <a:gd name="adj1" fmla="val 60272"/>
              <a:gd name="adj2" fmla="val 3553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捨てる？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err="1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捨る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1824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E-7 -3.7037E-7 L -0.12933 -3.7037E-7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4" grpId="0" animBg="1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７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よそおう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よそおう</a:t>
            </a:r>
            <a:endParaRPr kumimoji="1" lang="ja-JP" altLang="en-US" sz="96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8504" y="3517265"/>
            <a:ext cx="1868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装</a:t>
            </a:r>
            <a:endParaRPr kumimoji="1" lang="ja-JP" altLang="en-US" sz="13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5385048" y="1307669"/>
            <a:ext cx="2519130" cy="1617275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装う？</a:t>
            </a:r>
            <a:endParaRPr kumimoji="1" lang="en-US" altLang="ja-JP" sz="24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装おう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4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7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7516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04178" y="2613649"/>
            <a:ext cx="1244430" cy="196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996229" y="641274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十、土は小学校１年生の漢字</a:t>
            </a:r>
            <a:endParaRPr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8504" y="476672"/>
            <a:ext cx="864096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８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8652" y="3912598"/>
            <a:ext cx="6594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あたたかい</a:t>
            </a:r>
            <a:endParaRPr kumimoji="1" lang="ja-JP" altLang="en-US" sz="8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2823864" y="3785668"/>
            <a:ext cx="524618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432721" y="3796502"/>
            <a:ext cx="5256584" cy="18002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2520" y="1715324"/>
            <a:ext cx="6594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あたたかい</a:t>
            </a:r>
            <a:endParaRPr kumimoji="1" lang="ja-JP" altLang="en-US" sz="72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64445" y="3727192"/>
            <a:ext cx="18682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5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暖</a:t>
            </a:r>
            <a:endParaRPr kumimoji="1" lang="ja-JP" altLang="en-US" sz="115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25" name="フレーム 24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26" name="フレーム 25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pic>
        <p:nvPicPr>
          <p:cNvPr id="3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17376" y="1217449"/>
            <a:ext cx="1920000" cy="1440000"/>
          </a:xfrm>
          <a:prstGeom prst="rect">
            <a:avLst/>
          </a:prstGeom>
        </p:spPr>
      </p:pic>
      <p:sp>
        <p:nvSpPr>
          <p:cNvPr id="16" name="雲形吹き出し 15"/>
          <p:cNvSpPr/>
          <p:nvPr/>
        </p:nvSpPr>
        <p:spPr>
          <a:xfrm>
            <a:off x="5241032" y="1307669"/>
            <a:ext cx="2736304" cy="2255098"/>
          </a:xfrm>
          <a:prstGeom prst="cloudCallout">
            <a:avLst>
              <a:gd name="adj1" fmla="val 51275"/>
              <a:gd name="adj2" fmla="val 38797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暖かい？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暖たかい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en-US" altLang="ja-JP" sz="2800" dirty="0" smtClean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暖い</a:t>
            </a:r>
            <a:r>
              <a:rPr kumimoji="1" lang="ja-JP" altLang="en-US" sz="2800" dirty="0" smtClean="0">
                <a:solidFill>
                  <a:schemeClr val="tx1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？</a:t>
            </a:r>
            <a:endParaRPr kumimoji="1" lang="ja-JP" altLang="en-US" sz="2800" dirty="0">
              <a:solidFill>
                <a:schemeClr val="tx1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13965" y="513518"/>
            <a:ext cx="7831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正しい　送り仮名を　答えなさい。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037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23 L -0.31698 -0.00023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6" fill="hold" display="0">
                  <p:stCondLst>
                    <p:cond delay="indefinite"/>
                  </p:stCondLst>
                </p:cTn>
                <p:tgtEl>
                  <p:spTgt spid="32"/>
                </p:tgtEl>
              </p:cMediaNode>
            </p:video>
          </p:childTnLst>
        </p:cTn>
      </p:par>
    </p:tnLst>
    <p:bldLst>
      <p:bldP spid="7" grpId="0"/>
      <p:bldP spid="7" grpId="1"/>
      <p:bldP spid="8" grpId="0" animBg="1"/>
      <p:bldP spid="16" grpId="0" animBg="1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5|1.6|1.6|1.3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314</Words>
  <Application>Microsoft Office PowerPoint</Application>
  <PresentationFormat>A4 210 x 297 mm</PresentationFormat>
  <Paragraphs>137</Paragraphs>
  <Slides>17</Slides>
  <Notes>1</Notes>
  <HiddenSlides>0</HiddenSlides>
  <MMClips>16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AR P教科書体M</vt:lpstr>
      <vt:lpstr>AR教科書体M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間ちがえやすい送り仮名 クイズ ６年生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112</cp:revision>
  <dcterms:created xsi:type="dcterms:W3CDTF">2008-01-09T07:37:16Z</dcterms:created>
  <dcterms:modified xsi:type="dcterms:W3CDTF">2020-06-01T03:51:20Z</dcterms:modified>
</cp:coreProperties>
</file>